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302" r:id="rId6"/>
    <p:sldId id="311" r:id="rId7"/>
    <p:sldId id="271" r:id="rId8"/>
    <p:sldId id="303" r:id="rId9"/>
    <p:sldId id="262" r:id="rId10"/>
    <p:sldId id="263" r:id="rId11"/>
    <p:sldId id="272" r:id="rId12"/>
    <p:sldId id="259" r:id="rId13"/>
    <p:sldId id="260" r:id="rId14"/>
    <p:sldId id="264" r:id="rId15"/>
    <p:sldId id="265" r:id="rId16"/>
    <p:sldId id="266" r:id="rId17"/>
    <p:sldId id="267" r:id="rId18"/>
    <p:sldId id="268" r:id="rId19"/>
    <p:sldId id="270" r:id="rId20"/>
    <p:sldId id="269" r:id="rId21"/>
    <p:sldId id="274" r:id="rId22"/>
    <p:sldId id="276" r:id="rId23"/>
    <p:sldId id="275" r:id="rId24"/>
    <p:sldId id="277" r:id="rId25"/>
    <p:sldId id="283" r:id="rId26"/>
    <p:sldId id="280" r:id="rId27"/>
    <p:sldId id="281" r:id="rId28"/>
    <p:sldId id="282" r:id="rId29"/>
    <p:sldId id="285" r:id="rId30"/>
    <p:sldId id="286" r:id="rId31"/>
    <p:sldId id="287" r:id="rId32"/>
    <p:sldId id="288" r:id="rId33"/>
    <p:sldId id="292" r:id="rId34"/>
    <p:sldId id="294" r:id="rId35"/>
    <p:sldId id="293" r:id="rId36"/>
    <p:sldId id="295" r:id="rId37"/>
    <p:sldId id="296" r:id="rId38"/>
    <p:sldId id="297" r:id="rId39"/>
    <p:sldId id="301" r:id="rId40"/>
    <p:sldId id="306" r:id="rId41"/>
    <p:sldId id="298" r:id="rId42"/>
    <p:sldId id="304" r:id="rId43"/>
    <p:sldId id="299" r:id="rId44"/>
    <p:sldId id="309" r:id="rId45"/>
    <p:sldId id="305" r:id="rId46"/>
    <p:sldId id="308" r:id="rId47"/>
    <p:sldId id="307" r:id="rId48"/>
    <p:sldId id="279" r:id="rId49"/>
    <p:sldId id="278" r:id="rId50"/>
    <p:sldId id="284" r:id="rId51"/>
    <p:sldId id="300" r:id="rId52"/>
    <p:sldId id="310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5EB71A-3B8A-49A3-AD43-F06EB7808861}">
          <p14:sldIdLst>
            <p14:sldId id="257"/>
            <p14:sldId id="302"/>
            <p14:sldId id="311"/>
            <p14:sldId id="271"/>
            <p14:sldId id="303"/>
            <p14:sldId id="262"/>
            <p14:sldId id="263"/>
          </p14:sldIdLst>
        </p14:section>
        <p14:section name="HTTP Basics" id="{65923253-A1D6-474F-A20B-AB0550AC7366}">
          <p14:sldIdLst>
            <p14:sldId id="272"/>
            <p14:sldId id="259"/>
            <p14:sldId id="260"/>
            <p14:sldId id="264"/>
            <p14:sldId id="265"/>
            <p14:sldId id="266"/>
            <p14:sldId id="267"/>
            <p14:sldId id="268"/>
            <p14:sldId id="270"/>
            <p14:sldId id="269"/>
            <p14:sldId id="274"/>
            <p14:sldId id="276"/>
            <p14:sldId id="275"/>
            <p14:sldId id="277"/>
            <p14:sldId id="283"/>
            <p14:sldId id="280"/>
            <p14:sldId id="281"/>
            <p14:sldId id="282"/>
            <p14:sldId id="285"/>
            <p14:sldId id="286"/>
            <p14:sldId id="287"/>
            <p14:sldId id="288"/>
            <p14:sldId id="292"/>
            <p14:sldId id="294"/>
            <p14:sldId id="293"/>
            <p14:sldId id="295"/>
            <p14:sldId id="296"/>
            <p14:sldId id="297"/>
            <p14:sldId id="301"/>
            <p14:sldId id="306"/>
            <p14:sldId id="298"/>
            <p14:sldId id="304"/>
            <p14:sldId id="299"/>
            <p14:sldId id="309"/>
            <p14:sldId id="305"/>
            <p14:sldId id="308"/>
            <p14:sldId id="307"/>
          </p14:sldIdLst>
        </p14:section>
        <p14:section name="tools" id="{749AC4F7-EC9B-4020-ABE6-E0582E556E17}">
          <p14:sldIdLst>
            <p14:sldId id="279"/>
            <p14:sldId id="278"/>
            <p14:sldId id="284"/>
            <p14:sldId id="300"/>
            <p14:sldId id="310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r Swartz" initials="MS" lastIdx="1" clrIdx="0">
    <p:extLst>
      <p:ext uri="{19B8F6BF-5375-455C-9EA6-DF929625EA0E}">
        <p15:presenceInfo xmlns:p15="http://schemas.microsoft.com/office/powerpoint/2012/main" userId="b668736ed4a185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8AD490-AB61-4250-8EF1-1F27D9F49201}" v="382" dt="2021-03-22T07:59:14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r Swartz" userId="b668736ed4a18539" providerId="LiveId" clId="{3C8AD490-AB61-4250-8EF1-1F27D9F49201}"/>
    <pc:docChg chg="undo custSel addSld delSld modSld sldOrd addSection modSection">
      <pc:chgData name="Mair Swartz" userId="b668736ed4a18539" providerId="LiveId" clId="{3C8AD490-AB61-4250-8EF1-1F27D9F49201}" dt="2021-03-22T11:42:05.031" v="9478" actId="20577"/>
      <pc:docMkLst>
        <pc:docMk/>
      </pc:docMkLst>
      <pc:sldChg chg="addSp delSp modSp mod addAnim delAnim">
        <pc:chgData name="Mair Swartz" userId="b668736ed4a18539" providerId="LiveId" clId="{3C8AD490-AB61-4250-8EF1-1F27D9F49201}" dt="2021-03-01T12:17:15.989" v="16"/>
        <pc:sldMkLst>
          <pc:docMk/>
          <pc:sldMk cId="2475805559" sldId="257"/>
        </pc:sldMkLst>
        <pc:spChg chg="mod">
          <ac:chgData name="Mair Swartz" userId="b668736ed4a18539" providerId="LiveId" clId="{3C8AD490-AB61-4250-8EF1-1F27D9F49201}" dt="2021-03-01T12:17:15.988" v="14" actId="26606"/>
          <ac:spMkLst>
            <pc:docMk/>
            <pc:sldMk cId="2475805559" sldId="257"/>
            <ac:spMk id="2" creationId="{1C21E816-31F5-48BB-BD02-D15F2F18B48A}"/>
          </ac:spMkLst>
        </pc:spChg>
        <pc:spChg chg="mod">
          <ac:chgData name="Mair Swartz" userId="b668736ed4a18539" providerId="LiveId" clId="{3C8AD490-AB61-4250-8EF1-1F27D9F49201}" dt="2021-03-01T12:17:15.988" v="14" actId="26606"/>
          <ac:spMkLst>
            <pc:docMk/>
            <pc:sldMk cId="2475805559" sldId="257"/>
            <ac:spMk id="3" creationId="{835D6E6B-3353-491C-A3C6-F278D6CED8B3}"/>
          </ac:spMkLst>
        </pc:spChg>
        <pc:spChg chg="add del">
          <ac:chgData name="Mair Swartz" userId="b668736ed4a18539" providerId="LiveId" clId="{3C8AD490-AB61-4250-8EF1-1F27D9F49201}" dt="2021-03-01T12:17:15.988" v="14" actId="26606"/>
          <ac:spMkLst>
            <pc:docMk/>
            <pc:sldMk cId="2475805559" sldId="257"/>
            <ac:spMk id="18" creationId="{D6D7A0BC-0046-4CAA-8E7F-DCAFE511EA0E}"/>
          </ac:spMkLst>
        </pc:spChg>
        <pc:spChg chg="add del">
          <ac:chgData name="Mair Swartz" userId="b668736ed4a18539" providerId="LiveId" clId="{3C8AD490-AB61-4250-8EF1-1F27D9F49201}" dt="2021-03-01T12:17:15.988" v="14" actId="26606"/>
          <ac:spMkLst>
            <pc:docMk/>
            <pc:sldMk cId="2475805559" sldId="257"/>
            <ac:spMk id="20" creationId="{E7C6334F-6411-41EC-AD7D-179EDD8B58CB}"/>
          </ac:spMkLst>
        </pc:spChg>
        <pc:spChg chg="add del">
          <ac:chgData name="Mair Swartz" userId="b668736ed4a18539" providerId="LiveId" clId="{3C8AD490-AB61-4250-8EF1-1F27D9F49201}" dt="2021-03-01T12:17:15.988" v="14" actId="26606"/>
          <ac:spMkLst>
            <pc:docMk/>
            <pc:sldMk cId="2475805559" sldId="257"/>
            <ac:spMk id="22" creationId="{E6B02CEE-3AF8-4349-9B3E-8970E6DF62B3}"/>
          </ac:spMkLst>
        </pc:spChg>
        <pc:spChg chg="add del">
          <ac:chgData name="Mair Swartz" userId="b668736ed4a18539" providerId="LiveId" clId="{3C8AD490-AB61-4250-8EF1-1F27D9F49201}" dt="2021-03-01T12:17:15.988" v="14" actId="26606"/>
          <ac:spMkLst>
            <pc:docMk/>
            <pc:sldMk cId="2475805559" sldId="257"/>
            <ac:spMk id="24" creationId="{AAA01CF0-3FB5-44EB-B7DE-F2E86374C2FB}"/>
          </ac:spMkLst>
        </pc:spChg>
        <pc:spChg chg="add del">
          <ac:chgData name="Mair Swartz" userId="b668736ed4a18539" providerId="LiveId" clId="{3C8AD490-AB61-4250-8EF1-1F27D9F49201}" dt="2021-03-01T12:16:56.758" v="1" actId="26606"/>
          <ac:spMkLst>
            <pc:docMk/>
            <pc:sldMk cId="2475805559" sldId="257"/>
            <ac:spMk id="29" creationId="{6B695AA2-4B70-477F-AF90-536B720A1343}"/>
          </ac:spMkLst>
        </pc:spChg>
        <pc:spChg chg="add del">
          <ac:chgData name="Mair Swartz" userId="b668736ed4a18539" providerId="LiveId" clId="{3C8AD490-AB61-4250-8EF1-1F27D9F49201}" dt="2021-03-01T12:16:56.758" v="1" actId="26606"/>
          <ac:spMkLst>
            <pc:docMk/>
            <pc:sldMk cId="2475805559" sldId="257"/>
            <ac:spMk id="31" creationId="{F789D439-D937-4847-B1C2-C6DD2B6A6348}"/>
          </ac:spMkLst>
        </pc:spChg>
        <pc:spChg chg="add del">
          <ac:chgData name="Mair Swartz" userId="b668736ed4a18539" providerId="LiveId" clId="{3C8AD490-AB61-4250-8EF1-1F27D9F49201}" dt="2021-03-01T12:16:58.536" v="3" actId="26606"/>
          <ac:spMkLst>
            <pc:docMk/>
            <pc:sldMk cId="2475805559" sldId="257"/>
            <ac:spMk id="33" creationId="{BBBE9C8C-98B2-41C2-B47B-9A396CBA2326}"/>
          </ac:spMkLst>
        </pc:spChg>
        <pc:spChg chg="add del">
          <ac:chgData name="Mair Swartz" userId="b668736ed4a18539" providerId="LiveId" clId="{3C8AD490-AB61-4250-8EF1-1F27D9F49201}" dt="2021-03-01T12:16:58.536" v="3" actId="26606"/>
          <ac:spMkLst>
            <pc:docMk/>
            <pc:sldMk cId="2475805559" sldId="257"/>
            <ac:spMk id="34" creationId="{963FC0CD-F19B-4D9C-9C47-EB7E9D16E444}"/>
          </ac:spMkLst>
        </pc:spChg>
        <pc:spChg chg="add del">
          <ac:chgData name="Mair Swartz" userId="b668736ed4a18539" providerId="LiveId" clId="{3C8AD490-AB61-4250-8EF1-1F27D9F49201}" dt="2021-03-01T12:16:58.536" v="3" actId="26606"/>
          <ac:spMkLst>
            <pc:docMk/>
            <pc:sldMk cId="2475805559" sldId="257"/>
            <ac:spMk id="35" creationId="{B2ECCA3D-5ECA-4A8B-B9D7-CE6DEB72B952}"/>
          </ac:spMkLst>
        </pc:spChg>
        <pc:spChg chg="add del">
          <ac:chgData name="Mair Swartz" userId="b668736ed4a18539" providerId="LiveId" clId="{3C8AD490-AB61-4250-8EF1-1F27D9F49201}" dt="2021-03-01T12:16:58.536" v="3" actId="26606"/>
          <ac:spMkLst>
            <pc:docMk/>
            <pc:sldMk cId="2475805559" sldId="257"/>
            <ac:spMk id="36" creationId="{2E70159E-5269-4C18-AA0B-D50513DB3B3C}"/>
          </ac:spMkLst>
        </pc:spChg>
        <pc:spChg chg="add del">
          <ac:chgData name="Mair Swartz" userId="b668736ed4a18539" providerId="LiveId" clId="{3C8AD490-AB61-4250-8EF1-1F27D9F49201}" dt="2021-03-01T12:17:00.265" v="5" actId="26606"/>
          <ac:spMkLst>
            <pc:docMk/>
            <pc:sldMk cId="2475805559" sldId="257"/>
            <ac:spMk id="37" creationId="{ACD9B3A4-4B72-4F8E-9D87-2D150F2ADC85}"/>
          </ac:spMkLst>
        </pc:spChg>
        <pc:spChg chg="add del">
          <ac:chgData name="Mair Swartz" userId="b668736ed4a18539" providerId="LiveId" clId="{3C8AD490-AB61-4250-8EF1-1F27D9F49201}" dt="2021-03-01T12:17:00.265" v="5" actId="26606"/>
          <ac:spMkLst>
            <pc:docMk/>
            <pc:sldMk cId="2475805559" sldId="257"/>
            <ac:spMk id="38" creationId="{CCB5977A-5CE8-4D01-A784-06EA14C2A310}"/>
          </ac:spMkLst>
        </pc:spChg>
        <pc:spChg chg="add del">
          <ac:chgData name="Mair Swartz" userId="b668736ed4a18539" providerId="LiveId" clId="{3C8AD490-AB61-4250-8EF1-1F27D9F49201}" dt="2021-03-01T12:17:00.265" v="5" actId="26606"/>
          <ac:spMkLst>
            <pc:docMk/>
            <pc:sldMk cId="2475805559" sldId="257"/>
            <ac:spMk id="39" creationId="{0F02942D-A53B-4A35-B44C-EEFD824131A9}"/>
          </ac:spMkLst>
        </pc:spChg>
        <pc:spChg chg="add del">
          <ac:chgData name="Mair Swartz" userId="b668736ed4a18539" providerId="LiveId" clId="{3C8AD490-AB61-4250-8EF1-1F27D9F49201}" dt="2021-03-01T12:17:00.265" v="5" actId="26606"/>
          <ac:spMkLst>
            <pc:docMk/>
            <pc:sldMk cId="2475805559" sldId="257"/>
            <ac:spMk id="40" creationId="{375F3C53-82B4-457B-87C8-9077A906BB52}"/>
          </ac:spMkLst>
        </pc:spChg>
        <pc:spChg chg="add del">
          <ac:chgData name="Mair Swartz" userId="b668736ed4a18539" providerId="LiveId" clId="{3C8AD490-AB61-4250-8EF1-1F27D9F49201}" dt="2021-03-01T12:17:00.265" v="5" actId="26606"/>
          <ac:spMkLst>
            <pc:docMk/>
            <pc:sldMk cId="2475805559" sldId="257"/>
            <ac:spMk id="41" creationId="{5A4487F9-8FD4-4FDA-899F-49105850637B}"/>
          </ac:spMkLst>
        </pc:spChg>
        <pc:spChg chg="add del">
          <ac:chgData name="Mair Swartz" userId="b668736ed4a18539" providerId="LiveId" clId="{3C8AD490-AB61-4250-8EF1-1F27D9F49201}" dt="2021-03-01T12:17:02.014" v="7" actId="26606"/>
          <ac:spMkLst>
            <pc:docMk/>
            <pc:sldMk cId="2475805559" sldId="257"/>
            <ac:spMk id="43" creationId="{D5B012D8-7F27-4758-9AC6-C889B154BD73}"/>
          </ac:spMkLst>
        </pc:spChg>
        <pc:spChg chg="add del">
          <ac:chgData name="Mair Swartz" userId="b668736ed4a18539" providerId="LiveId" clId="{3C8AD490-AB61-4250-8EF1-1F27D9F49201}" dt="2021-03-01T12:17:02.014" v="7" actId="26606"/>
          <ac:spMkLst>
            <pc:docMk/>
            <pc:sldMk cId="2475805559" sldId="257"/>
            <ac:spMk id="44" creationId="{4063B759-00FC-46D1-9898-8E8625268FAF}"/>
          </ac:spMkLst>
        </pc:spChg>
        <pc:spChg chg="add del">
          <ac:chgData name="Mair Swartz" userId="b668736ed4a18539" providerId="LiveId" clId="{3C8AD490-AB61-4250-8EF1-1F27D9F49201}" dt="2021-03-01T12:17:08.733" v="9" actId="26606"/>
          <ac:spMkLst>
            <pc:docMk/>
            <pc:sldMk cId="2475805559" sldId="257"/>
            <ac:spMk id="46" creationId="{C1FA8F66-3B85-411D-A2A6-A50DF3026D9A}"/>
          </ac:spMkLst>
        </pc:spChg>
        <pc:spChg chg="add del">
          <ac:chgData name="Mair Swartz" userId="b668736ed4a18539" providerId="LiveId" clId="{3C8AD490-AB61-4250-8EF1-1F27D9F49201}" dt="2021-03-01T12:17:08.733" v="9" actId="26606"/>
          <ac:spMkLst>
            <pc:docMk/>
            <pc:sldMk cId="2475805559" sldId="257"/>
            <ac:spMk id="47" creationId="{4179E790-E691-4202-B7FA-62924FC8D195}"/>
          </ac:spMkLst>
        </pc:spChg>
        <pc:spChg chg="add del">
          <ac:chgData name="Mair Swartz" userId="b668736ed4a18539" providerId="LiveId" clId="{3C8AD490-AB61-4250-8EF1-1F27D9F49201}" dt="2021-03-01T12:17:08.733" v="9" actId="26606"/>
          <ac:spMkLst>
            <pc:docMk/>
            <pc:sldMk cId="2475805559" sldId="257"/>
            <ac:spMk id="48" creationId="{B7695657-4834-4DEB-A529-4DB28F696FE5}"/>
          </ac:spMkLst>
        </pc:spChg>
        <pc:spChg chg="add del">
          <ac:chgData name="Mair Swartz" userId="b668736ed4a18539" providerId="LiveId" clId="{3C8AD490-AB61-4250-8EF1-1F27D9F49201}" dt="2021-03-01T12:17:08.733" v="9" actId="26606"/>
          <ac:spMkLst>
            <pc:docMk/>
            <pc:sldMk cId="2475805559" sldId="257"/>
            <ac:spMk id="49" creationId="{065EE0A0-4DA6-4AA2-A475-14DB03C55AFA}"/>
          </ac:spMkLst>
        </pc:spChg>
        <pc:spChg chg="add del">
          <ac:chgData name="Mair Swartz" userId="b668736ed4a18539" providerId="LiveId" clId="{3C8AD490-AB61-4250-8EF1-1F27D9F49201}" dt="2021-03-01T12:17:08.733" v="9" actId="26606"/>
          <ac:spMkLst>
            <pc:docMk/>
            <pc:sldMk cId="2475805559" sldId="257"/>
            <ac:spMk id="50" creationId="{C6DB5293-7EEA-499F-BC82-82AE67214920}"/>
          </ac:spMkLst>
        </pc:spChg>
        <pc:spChg chg="add del">
          <ac:chgData name="Mair Swartz" userId="b668736ed4a18539" providerId="LiveId" clId="{3C8AD490-AB61-4250-8EF1-1F27D9F49201}" dt="2021-03-01T12:17:15.982" v="13" actId="26606"/>
          <ac:spMkLst>
            <pc:docMk/>
            <pc:sldMk cId="2475805559" sldId="257"/>
            <ac:spMk id="52" creationId="{C946306D-5ADD-463A-949A-DEEBA39D70DC}"/>
          </ac:spMkLst>
        </pc:spChg>
        <pc:spChg chg="add del">
          <ac:chgData name="Mair Swartz" userId="b668736ed4a18539" providerId="LiveId" clId="{3C8AD490-AB61-4250-8EF1-1F27D9F49201}" dt="2021-03-01T12:17:15.982" v="13" actId="26606"/>
          <ac:spMkLst>
            <pc:docMk/>
            <pc:sldMk cId="2475805559" sldId="257"/>
            <ac:spMk id="53" creationId="{A473A035-1F9A-4381-AC96-683CD2DF5DE8}"/>
          </ac:spMkLst>
        </pc:spChg>
        <pc:spChg chg="add del">
          <ac:chgData name="Mair Swartz" userId="b668736ed4a18539" providerId="LiveId" clId="{3C8AD490-AB61-4250-8EF1-1F27D9F49201}" dt="2021-03-01T12:17:15.982" v="13" actId="26606"/>
          <ac:spMkLst>
            <pc:docMk/>
            <pc:sldMk cId="2475805559" sldId="257"/>
            <ac:spMk id="54" creationId="{CF4ED641-0671-4D88-92E6-026A8C9F1A4E}"/>
          </ac:spMkLst>
        </pc:spChg>
        <pc:spChg chg="add del">
          <ac:chgData name="Mair Swartz" userId="b668736ed4a18539" providerId="LiveId" clId="{3C8AD490-AB61-4250-8EF1-1F27D9F49201}" dt="2021-03-01T12:17:15.982" v="13" actId="26606"/>
          <ac:spMkLst>
            <pc:docMk/>
            <pc:sldMk cId="2475805559" sldId="257"/>
            <ac:spMk id="55" creationId="{7A02EF2F-E7B1-40FC-885B-C4D89902B6E0}"/>
          </ac:spMkLst>
        </pc:spChg>
        <pc:spChg chg="add del">
          <ac:chgData name="Mair Swartz" userId="b668736ed4a18539" providerId="LiveId" clId="{3C8AD490-AB61-4250-8EF1-1F27D9F49201}" dt="2021-03-01T12:17:15.982" v="13" actId="26606"/>
          <ac:spMkLst>
            <pc:docMk/>
            <pc:sldMk cId="2475805559" sldId="257"/>
            <ac:spMk id="56" creationId="{9180D5DB-9658-40A6-A418-7C69982226F4}"/>
          </ac:spMkLst>
        </pc:spChg>
        <pc:spChg chg="add">
          <ac:chgData name="Mair Swartz" userId="b668736ed4a18539" providerId="LiveId" clId="{3C8AD490-AB61-4250-8EF1-1F27D9F49201}" dt="2021-03-01T12:17:15.988" v="14" actId="26606"/>
          <ac:spMkLst>
            <pc:docMk/>
            <pc:sldMk cId="2475805559" sldId="257"/>
            <ac:spMk id="58" creationId="{007891EC-4501-44ED-A8C8-B11B6DB767AB}"/>
          </ac:spMkLst>
        </pc:spChg>
        <pc:picChg chg="mod ord">
          <ac:chgData name="Mair Swartz" userId="b668736ed4a18539" providerId="LiveId" clId="{3C8AD490-AB61-4250-8EF1-1F27D9F49201}" dt="2021-03-01T12:17:15.988" v="14" actId="26606"/>
          <ac:picMkLst>
            <pc:docMk/>
            <pc:sldMk cId="2475805559" sldId="257"/>
            <ac:picMk id="6" creationId="{F1A8C364-94D4-4630-BAD0-78722F347055}"/>
          </ac:picMkLst>
        </pc:picChg>
        <pc:cxnChg chg="add">
          <ac:chgData name="Mair Swartz" userId="b668736ed4a18539" providerId="LiveId" clId="{3C8AD490-AB61-4250-8EF1-1F27D9F49201}" dt="2021-03-01T12:17:15.988" v="14" actId="26606"/>
          <ac:cxnSpMkLst>
            <pc:docMk/>
            <pc:sldMk cId="2475805559" sldId="257"/>
            <ac:cxnSpMk id="59" creationId="{34E5597F-CE67-4085-9548-E6A8036DA3BB}"/>
          </ac:cxnSpMkLst>
        </pc:cxnChg>
      </pc:sldChg>
      <pc:sldChg chg="modSp mod">
        <pc:chgData name="Mair Swartz" userId="b668736ed4a18539" providerId="LiveId" clId="{3C8AD490-AB61-4250-8EF1-1F27D9F49201}" dt="2021-03-22T07:34:42.496" v="9159" actId="20577"/>
        <pc:sldMkLst>
          <pc:docMk/>
          <pc:sldMk cId="1989120825" sldId="259"/>
        </pc:sldMkLst>
        <pc:spChg chg="mod">
          <ac:chgData name="Mair Swartz" userId="b668736ed4a18539" providerId="LiveId" clId="{3C8AD490-AB61-4250-8EF1-1F27D9F49201}" dt="2021-03-22T07:34:42.496" v="9159" actId="20577"/>
          <ac:spMkLst>
            <pc:docMk/>
            <pc:sldMk cId="1989120825" sldId="259"/>
            <ac:spMk id="2" creationId="{05080B78-6C42-4C81-A627-D1F670AE4473}"/>
          </ac:spMkLst>
        </pc:spChg>
      </pc:sldChg>
      <pc:sldChg chg="modSp mod">
        <pc:chgData name="Mair Swartz" userId="b668736ed4a18539" providerId="LiveId" clId="{3C8AD490-AB61-4250-8EF1-1F27D9F49201}" dt="2021-03-22T07:35:03.927" v="9166" actId="20577"/>
        <pc:sldMkLst>
          <pc:docMk/>
          <pc:sldMk cId="3016273111" sldId="260"/>
        </pc:sldMkLst>
        <pc:spChg chg="mod">
          <ac:chgData name="Mair Swartz" userId="b668736ed4a18539" providerId="LiveId" clId="{3C8AD490-AB61-4250-8EF1-1F27D9F49201}" dt="2021-03-22T07:35:03.927" v="9166" actId="20577"/>
          <ac:spMkLst>
            <pc:docMk/>
            <pc:sldMk cId="3016273111" sldId="260"/>
            <ac:spMk id="2" creationId="{B31FFF0C-5CBB-4BB7-BB6E-919A76E9554C}"/>
          </ac:spMkLst>
        </pc:spChg>
      </pc:sldChg>
      <pc:sldChg chg="modSp mod ord">
        <pc:chgData name="Mair Swartz" userId="b668736ed4a18539" providerId="LiveId" clId="{3C8AD490-AB61-4250-8EF1-1F27D9F49201}" dt="2021-03-22T07:07:57.408" v="9064" actId="120"/>
        <pc:sldMkLst>
          <pc:docMk/>
          <pc:sldMk cId="3709009803" sldId="262"/>
        </pc:sldMkLst>
        <pc:spChg chg="mod">
          <ac:chgData name="Mair Swartz" userId="b668736ed4a18539" providerId="LiveId" clId="{3C8AD490-AB61-4250-8EF1-1F27D9F49201}" dt="2021-03-03T06:03:36.993" v="46" actId="20577"/>
          <ac:spMkLst>
            <pc:docMk/>
            <pc:sldMk cId="3709009803" sldId="262"/>
            <ac:spMk id="2" creationId="{AE1D114A-986C-46DE-90D1-BC1B51282A15}"/>
          </ac:spMkLst>
        </pc:spChg>
        <pc:graphicFrameChg chg="mod">
          <ac:chgData name="Mair Swartz" userId="b668736ed4a18539" providerId="LiveId" clId="{3C8AD490-AB61-4250-8EF1-1F27D9F49201}" dt="2021-03-22T07:07:57.408" v="9064" actId="120"/>
          <ac:graphicFrameMkLst>
            <pc:docMk/>
            <pc:sldMk cId="3709009803" sldId="262"/>
            <ac:graphicFrameMk id="4" creationId="{A66B770B-B80B-46D3-B3D5-12B8BEC6D019}"/>
          </ac:graphicFrameMkLst>
        </pc:graphicFrameChg>
      </pc:sldChg>
      <pc:sldChg chg="modSp mod">
        <pc:chgData name="Mair Swartz" userId="b668736ed4a18539" providerId="LiveId" clId="{3C8AD490-AB61-4250-8EF1-1F27D9F49201}" dt="2021-03-22T07:34:31.185" v="9158" actId="20577"/>
        <pc:sldMkLst>
          <pc:docMk/>
          <pc:sldMk cId="1938077346" sldId="263"/>
        </pc:sldMkLst>
        <pc:spChg chg="mod">
          <ac:chgData name="Mair Swartz" userId="b668736ed4a18539" providerId="LiveId" clId="{3C8AD490-AB61-4250-8EF1-1F27D9F49201}" dt="2021-03-22T07:34:31.185" v="9158" actId="20577"/>
          <ac:spMkLst>
            <pc:docMk/>
            <pc:sldMk cId="1938077346" sldId="263"/>
            <ac:spMk id="3" creationId="{458634D0-DF3A-4439-86CC-6E62DA3C0C16}"/>
          </ac:spMkLst>
        </pc:spChg>
      </pc:sldChg>
      <pc:sldChg chg="modSp mod">
        <pc:chgData name="Mair Swartz" userId="b668736ed4a18539" providerId="LiveId" clId="{3C8AD490-AB61-4250-8EF1-1F27D9F49201}" dt="2021-03-22T07:35:53.638" v="9176" actId="20577"/>
        <pc:sldMkLst>
          <pc:docMk/>
          <pc:sldMk cId="2775665701" sldId="264"/>
        </pc:sldMkLst>
        <pc:spChg chg="mod">
          <ac:chgData name="Mair Swartz" userId="b668736ed4a18539" providerId="LiveId" clId="{3C8AD490-AB61-4250-8EF1-1F27D9F49201}" dt="2021-03-22T07:35:16.296" v="9167" actId="20577"/>
          <ac:spMkLst>
            <pc:docMk/>
            <pc:sldMk cId="2775665701" sldId="264"/>
            <ac:spMk id="2" creationId="{26750B3F-118A-496F-A1BC-8C10E3452378}"/>
          </ac:spMkLst>
        </pc:spChg>
        <pc:spChg chg="mod">
          <ac:chgData name="Mair Swartz" userId="b668736ed4a18539" providerId="LiveId" clId="{3C8AD490-AB61-4250-8EF1-1F27D9F49201}" dt="2021-03-22T07:35:26.377" v="9171" actId="20577"/>
          <ac:spMkLst>
            <pc:docMk/>
            <pc:sldMk cId="2775665701" sldId="264"/>
            <ac:spMk id="6" creationId="{B32F5BE3-B655-4031-B793-C9401264AFAA}"/>
          </ac:spMkLst>
        </pc:spChg>
        <pc:spChg chg="mod">
          <ac:chgData name="Mair Swartz" userId="b668736ed4a18539" providerId="LiveId" clId="{3C8AD490-AB61-4250-8EF1-1F27D9F49201}" dt="2021-03-22T07:35:53.638" v="9176" actId="20577"/>
          <ac:spMkLst>
            <pc:docMk/>
            <pc:sldMk cId="2775665701" sldId="264"/>
            <ac:spMk id="8" creationId="{D5CAF069-C27F-4962-B81B-15C08C67D5D6}"/>
          </ac:spMkLst>
        </pc:spChg>
      </pc:sldChg>
      <pc:sldChg chg="modSp mod">
        <pc:chgData name="Mair Swartz" userId="b668736ed4a18539" providerId="LiveId" clId="{3C8AD490-AB61-4250-8EF1-1F27D9F49201}" dt="2021-03-22T07:36:14.393" v="9177"/>
        <pc:sldMkLst>
          <pc:docMk/>
          <pc:sldMk cId="2673681578" sldId="265"/>
        </pc:sldMkLst>
        <pc:spChg chg="mod">
          <ac:chgData name="Mair Swartz" userId="b668736ed4a18539" providerId="LiveId" clId="{3C8AD490-AB61-4250-8EF1-1F27D9F49201}" dt="2021-03-22T07:36:14.393" v="9177"/>
          <ac:spMkLst>
            <pc:docMk/>
            <pc:sldMk cId="2673681578" sldId="265"/>
            <ac:spMk id="2" creationId="{B31FFF0C-5CBB-4BB7-BB6E-919A76E9554C}"/>
          </ac:spMkLst>
        </pc:spChg>
      </pc:sldChg>
      <pc:sldChg chg="modSp mod modAnim">
        <pc:chgData name="Mair Swartz" userId="b668736ed4a18539" providerId="LiveId" clId="{3C8AD490-AB61-4250-8EF1-1F27D9F49201}" dt="2021-03-22T07:36:34.054" v="9187" actId="20577"/>
        <pc:sldMkLst>
          <pc:docMk/>
          <pc:sldMk cId="4187522643" sldId="266"/>
        </pc:sldMkLst>
        <pc:spChg chg="mod">
          <ac:chgData name="Mair Swartz" userId="b668736ed4a18539" providerId="LiveId" clId="{3C8AD490-AB61-4250-8EF1-1F27D9F49201}" dt="2021-03-22T07:36:34.054" v="9187" actId="20577"/>
          <ac:spMkLst>
            <pc:docMk/>
            <pc:sldMk cId="4187522643" sldId="266"/>
            <ac:spMk id="2" creationId="{83FFFD9F-666C-4847-AFE7-A44578423541}"/>
          </ac:spMkLst>
        </pc:spChg>
        <pc:spChg chg="mod">
          <ac:chgData name="Mair Swartz" userId="b668736ed4a18539" providerId="LiveId" clId="{3C8AD490-AB61-4250-8EF1-1F27D9F49201}" dt="2021-03-03T09:54:11.882" v="1506" actId="20577"/>
          <ac:spMkLst>
            <pc:docMk/>
            <pc:sldMk cId="4187522643" sldId="266"/>
            <ac:spMk id="3" creationId="{CB4B7777-EBC2-469E-9017-F50DAB2B7365}"/>
          </ac:spMkLst>
        </pc:spChg>
        <pc:spChg chg="mod">
          <ac:chgData name="Mair Swartz" userId="b668736ed4a18539" providerId="LiveId" clId="{3C8AD490-AB61-4250-8EF1-1F27D9F49201}" dt="2021-03-03T09:53:28.212" v="1497" actId="1076"/>
          <ac:spMkLst>
            <pc:docMk/>
            <pc:sldMk cId="4187522643" sldId="266"/>
            <ac:spMk id="4" creationId="{4EF2746A-AC9B-4974-B6C3-BDC83A934856}"/>
          </ac:spMkLst>
        </pc:spChg>
        <pc:spChg chg="mod">
          <ac:chgData name="Mair Swartz" userId="b668736ed4a18539" providerId="LiveId" clId="{3C8AD490-AB61-4250-8EF1-1F27D9F49201}" dt="2021-03-03T09:53:55.525" v="1503" actId="20577"/>
          <ac:spMkLst>
            <pc:docMk/>
            <pc:sldMk cId="4187522643" sldId="266"/>
            <ac:spMk id="5" creationId="{B4850B16-A023-4673-B90B-35C16B294E35}"/>
          </ac:spMkLst>
        </pc:spChg>
      </pc:sldChg>
      <pc:sldChg chg="modSp mod">
        <pc:chgData name="Mair Swartz" userId="b668736ed4a18539" providerId="LiveId" clId="{3C8AD490-AB61-4250-8EF1-1F27D9F49201}" dt="2021-03-22T07:36:50.629" v="9188"/>
        <pc:sldMkLst>
          <pc:docMk/>
          <pc:sldMk cId="3355298143" sldId="267"/>
        </pc:sldMkLst>
        <pc:spChg chg="mod">
          <ac:chgData name="Mair Swartz" userId="b668736ed4a18539" providerId="LiveId" clId="{3C8AD490-AB61-4250-8EF1-1F27D9F49201}" dt="2021-03-22T07:36:50.629" v="9188"/>
          <ac:spMkLst>
            <pc:docMk/>
            <pc:sldMk cId="3355298143" sldId="267"/>
            <ac:spMk id="2" creationId="{B31FFF0C-5CBB-4BB7-BB6E-919A76E9554C}"/>
          </ac:spMkLst>
        </pc:spChg>
      </pc:sldChg>
      <pc:sldChg chg="modSp mod">
        <pc:chgData name="Mair Swartz" userId="b668736ed4a18539" providerId="LiveId" clId="{3C8AD490-AB61-4250-8EF1-1F27D9F49201}" dt="2021-03-22T07:37:12.287" v="9190" actId="20577"/>
        <pc:sldMkLst>
          <pc:docMk/>
          <pc:sldMk cId="2146726363" sldId="268"/>
        </pc:sldMkLst>
        <pc:spChg chg="mod">
          <ac:chgData name="Mair Swartz" userId="b668736ed4a18539" providerId="LiveId" clId="{3C8AD490-AB61-4250-8EF1-1F27D9F49201}" dt="2021-03-22T07:37:05.710" v="9189" actId="20577"/>
          <ac:spMkLst>
            <pc:docMk/>
            <pc:sldMk cId="2146726363" sldId="268"/>
            <ac:spMk id="2" creationId="{5D4F42C0-F351-4EA4-B050-8552740DB6AC}"/>
          </ac:spMkLst>
        </pc:spChg>
        <pc:spChg chg="mod">
          <ac:chgData name="Mair Swartz" userId="b668736ed4a18539" providerId="LiveId" clId="{3C8AD490-AB61-4250-8EF1-1F27D9F49201}" dt="2021-03-22T07:37:12.287" v="9190" actId="20577"/>
          <ac:spMkLst>
            <pc:docMk/>
            <pc:sldMk cId="2146726363" sldId="268"/>
            <ac:spMk id="3" creationId="{6E660E8B-9693-4875-934C-6AF51E12064C}"/>
          </ac:spMkLst>
        </pc:spChg>
      </pc:sldChg>
      <pc:sldChg chg="modSp mod">
        <pc:chgData name="Mair Swartz" userId="b668736ed4a18539" providerId="LiveId" clId="{3C8AD490-AB61-4250-8EF1-1F27D9F49201}" dt="2021-03-22T07:39:23.068" v="9238" actId="20577"/>
        <pc:sldMkLst>
          <pc:docMk/>
          <pc:sldMk cId="1598313958" sldId="269"/>
        </pc:sldMkLst>
        <pc:spChg chg="mod">
          <ac:chgData name="Mair Swartz" userId="b668736ed4a18539" providerId="LiveId" clId="{3C8AD490-AB61-4250-8EF1-1F27D9F49201}" dt="2021-03-22T07:37:41.202" v="9191"/>
          <ac:spMkLst>
            <pc:docMk/>
            <pc:sldMk cId="1598313958" sldId="269"/>
            <ac:spMk id="2" creationId="{B31FFF0C-5CBB-4BB7-BB6E-919A76E9554C}"/>
          </ac:spMkLst>
        </pc:spChg>
        <pc:graphicFrameChg chg="modGraphic">
          <ac:chgData name="Mair Swartz" userId="b668736ed4a18539" providerId="LiveId" clId="{3C8AD490-AB61-4250-8EF1-1F27D9F49201}" dt="2021-03-22T07:39:23.068" v="9238" actId="20577"/>
          <ac:graphicFrameMkLst>
            <pc:docMk/>
            <pc:sldMk cId="1598313958" sldId="269"/>
            <ac:graphicFrameMk id="4" creationId="{3832E144-4B6F-4D94-A768-51B29910C234}"/>
          </ac:graphicFrameMkLst>
        </pc:graphicFrameChg>
      </pc:sldChg>
      <pc:sldChg chg="addSp delSp modSp mod setBg setClrOvrMap">
        <pc:chgData name="Mair Swartz" userId="b668736ed4a18539" providerId="LiveId" clId="{3C8AD490-AB61-4250-8EF1-1F27D9F49201}" dt="2021-03-03T08:06:18.986" v="676" actId="26606"/>
        <pc:sldMkLst>
          <pc:docMk/>
          <pc:sldMk cId="3495080677" sldId="270"/>
        </pc:sldMkLst>
        <pc:spChg chg="mod">
          <ac:chgData name="Mair Swartz" userId="b668736ed4a18539" providerId="LiveId" clId="{3C8AD490-AB61-4250-8EF1-1F27D9F49201}" dt="2021-03-03T08:06:05.809" v="674" actId="26606"/>
          <ac:spMkLst>
            <pc:docMk/>
            <pc:sldMk cId="3495080677" sldId="270"/>
            <ac:spMk id="2" creationId="{8282515A-5C49-4DC8-A003-5829FD020D46}"/>
          </ac:spMkLst>
        </pc:spChg>
        <pc:spChg chg="add del">
          <ac:chgData name="Mair Swartz" userId="b668736ed4a18539" providerId="LiveId" clId="{3C8AD490-AB61-4250-8EF1-1F27D9F49201}" dt="2021-03-03T08:06:18.986" v="676" actId="26606"/>
          <ac:spMkLst>
            <pc:docMk/>
            <pc:sldMk cId="3495080677" sldId="270"/>
            <ac:spMk id="20" creationId="{BFABBCE0-E08C-4BBE-9FD2-E2B253D4D5F2}"/>
          </ac:spMkLst>
        </pc:spChg>
        <pc:spChg chg="add del">
          <ac:chgData name="Mair Swartz" userId="b668736ed4a18539" providerId="LiveId" clId="{3C8AD490-AB61-4250-8EF1-1F27D9F49201}" dt="2021-03-03T08:06:18.986" v="676" actId="26606"/>
          <ac:spMkLst>
            <pc:docMk/>
            <pc:sldMk cId="3495080677" sldId="270"/>
            <ac:spMk id="22" creationId="{FF426BAC-43D6-468E-B6FF-167034D5CE43}"/>
          </ac:spMkLst>
        </pc:spChg>
        <pc:spChg chg="add del">
          <ac:chgData name="Mair Swartz" userId="b668736ed4a18539" providerId="LiveId" clId="{3C8AD490-AB61-4250-8EF1-1F27D9F49201}" dt="2021-03-03T08:06:18.986" v="676" actId="26606"/>
          <ac:spMkLst>
            <pc:docMk/>
            <pc:sldMk cId="3495080677" sldId="270"/>
            <ac:spMk id="24" creationId="{FB02D80E-5995-4C54-8387-5893C2C89473}"/>
          </ac:spMkLst>
        </pc:spChg>
        <pc:spChg chg="add del">
          <ac:chgData name="Mair Swartz" userId="b668736ed4a18539" providerId="LiveId" clId="{3C8AD490-AB61-4250-8EF1-1F27D9F49201}" dt="2021-03-03T08:06:18.986" v="676" actId="26606"/>
          <ac:spMkLst>
            <pc:docMk/>
            <pc:sldMk cId="3495080677" sldId="270"/>
            <ac:spMk id="26" creationId="{896083C8-1401-4950-AF56-E2FAFE42D656}"/>
          </ac:spMkLst>
        </pc:spChg>
        <pc:spChg chg="add del">
          <ac:chgData name="Mair Swartz" userId="b668736ed4a18539" providerId="LiveId" clId="{3C8AD490-AB61-4250-8EF1-1F27D9F49201}" dt="2021-03-03T08:06:02.932" v="672" actId="26606"/>
          <ac:spMkLst>
            <pc:docMk/>
            <pc:sldMk cId="3495080677" sldId="270"/>
            <ac:spMk id="31" creationId="{F92989FB-1024-49B7-BDF1-B3CE27D48623}"/>
          </ac:spMkLst>
        </pc:spChg>
        <pc:spChg chg="add del">
          <ac:chgData name="Mair Swartz" userId="b668736ed4a18539" providerId="LiveId" clId="{3C8AD490-AB61-4250-8EF1-1F27D9F49201}" dt="2021-03-03T08:06:02.932" v="672" actId="26606"/>
          <ac:spMkLst>
            <pc:docMk/>
            <pc:sldMk cId="3495080677" sldId="270"/>
            <ac:spMk id="33" creationId="{2987D6F4-EC95-4EF1-A8AD-4B70386CEEC7}"/>
          </ac:spMkLst>
        </pc:spChg>
        <pc:spChg chg="add del">
          <ac:chgData name="Mair Swartz" userId="b668736ed4a18539" providerId="LiveId" clId="{3C8AD490-AB61-4250-8EF1-1F27D9F49201}" dt="2021-03-03T08:06:02.932" v="672" actId="26606"/>
          <ac:spMkLst>
            <pc:docMk/>
            <pc:sldMk cId="3495080677" sldId="270"/>
            <ac:spMk id="35" creationId="{F5F792DF-9D0A-4DB6-9A9E-7312F5A7E87D}"/>
          </ac:spMkLst>
        </pc:spChg>
        <pc:spChg chg="add del">
          <ac:chgData name="Mair Swartz" userId="b668736ed4a18539" providerId="LiveId" clId="{3C8AD490-AB61-4250-8EF1-1F27D9F49201}" dt="2021-03-03T08:06:02.932" v="672" actId="26606"/>
          <ac:spMkLst>
            <pc:docMk/>
            <pc:sldMk cId="3495080677" sldId="270"/>
            <ac:spMk id="37" creationId="{7BC7EA7B-802E-41F4-8926-C4475287AA31}"/>
          </ac:spMkLst>
        </pc:spChg>
        <pc:spChg chg="add del">
          <ac:chgData name="Mair Swartz" userId="b668736ed4a18539" providerId="LiveId" clId="{3C8AD490-AB61-4250-8EF1-1F27D9F49201}" dt="2021-03-03T08:06:05.809" v="674" actId="26606"/>
          <ac:spMkLst>
            <pc:docMk/>
            <pc:sldMk cId="3495080677" sldId="270"/>
            <ac:spMk id="39" creationId="{F92989FB-1024-49B7-BDF1-B3CE27D48623}"/>
          </ac:spMkLst>
        </pc:spChg>
        <pc:spChg chg="add del">
          <ac:chgData name="Mair Swartz" userId="b668736ed4a18539" providerId="LiveId" clId="{3C8AD490-AB61-4250-8EF1-1F27D9F49201}" dt="2021-03-03T08:06:05.809" v="674" actId="26606"/>
          <ac:spMkLst>
            <pc:docMk/>
            <pc:sldMk cId="3495080677" sldId="270"/>
            <ac:spMk id="40" creationId="{2987D6F4-EC95-4EF1-A8AD-4B70386CEEC7}"/>
          </ac:spMkLst>
        </pc:spChg>
        <pc:spChg chg="add del">
          <ac:chgData name="Mair Swartz" userId="b668736ed4a18539" providerId="LiveId" clId="{3C8AD490-AB61-4250-8EF1-1F27D9F49201}" dt="2021-03-03T08:06:05.809" v="674" actId="26606"/>
          <ac:spMkLst>
            <pc:docMk/>
            <pc:sldMk cId="3495080677" sldId="270"/>
            <ac:spMk id="41" creationId="{F5F792DF-9D0A-4DB6-9A9E-7312F5A7E87D}"/>
          </ac:spMkLst>
        </pc:spChg>
        <pc:spChg chg="add del">
          <ac:chgData name="Mair Swartz" userId="b668736ed4a18539" providerId="LiveId" clId="{3C8AD490-AB61-4250-8EF1-1F27D9F49201}" dt="2021-03-03T08:06:18.986" v="676" actId="26606"/>
          <ac:spMkLst>
            <pc:docMk/>
            <pc:sldMk cId="3495080677" sldId="270"/>
            <ac:spMk id="43" creationId="{BFABBCE0-E08C-4BBE-9FD2-E2B253D4D5F2}"/>
          </ac:spMkLst>
        </pc:spChg>
        <pc:spChg chg="add del">
          <ac:chgData name="Mair Swartz" userId="b668736ed4a18539" providerId="LiveId" clId="{3C8AD490-AB61-4250-8EF1-1F27D9F49201}" dt="2021-03-03T08:06:18.986" v="676" actId="26606"/>
          <ac:spMkLst>
            <pc:docMk/>
            <pc:sldMk cId="3495080677" sldId="270"/>
            <ac:spMk id="44" creationId="{FF426BAC-43D6-468E-B6FF-167034D5CE43}"/>
          </ac:spMkLst>
        </pc:spChg>
        <pc:spChg chg="add del">
          <ac:chgData name="Mair Swartz" userId="b668736ed4a18539" providerId="LiveId" clId="{3C8AD490-AB61-4250-8EF1-1F27D9F49201}" dt="2021-03-03T08:06:18.986" v="676" actId="26606"/>
          <ac:spMkLst>
            <pc:docMk/>
            <pc:sldMk cId="3495080677" sldId="270"/>
            <ac:spMk id="45" creationId="{FB02D80E-5995-4C54-8387-5893C2C89473}"/>
          </ac:spMkLst>
        </pc:spChg>
        <pc:spChg chg="add del">
          <ac:chgData name="Mair Swartz" userId="b668736ed4a18539" providerId="LiveId" clId="{3C8AD490-AB61-4250-8EF1-1F27D9F49201}" dt="2021-03-03T08:06:18.986" v="676" actId="26606"/>
          <ac:spMkLst>
            <pc:docMk/>
            <pc:sldMk cId="3495080677" sldId="270"/>
            <ac:spMk id="46" creationId="{896083C8-1401-4950-AF56-E2FAFE42D656}"/>
          </ac:spMkLst>
        </pc:spChg>
        <pc:graphicFrameChg chg="mod modGraphic">
          <ac:chgData name="Mair Swartz" userId="b668736ed4a18539" providerId="LiveId" clId="{3C8AD490-AB61-4250-8EF1-1F27D9F49201}" dt="2021-03-03T08:06:18.986" v="676" actId="26606"/>
          <ac:graphicFrameMkLst>
            <pc:docMk/>
            <pc:sldMk cId="3495080677" sldId="270"/>
            <ac:graphicFrameMk id="5" creationId="{557E4061-10C8-46E9-955F-60A8F32D2574}"/>
          </ac:graphicFrameMkLst>
        </pc:graphicFrameChg>
      </pc:sldChg>
      <pc:sldChg chg="new del">
        <pc:chgData name="Mair Swartz" userId="b668736ed4a18539" providerId="LiveId" clId="{3C8AD490-AB61-4250-8EF1-1F27D9F49201}" dt="2021-03-03T06:02:36.988" v="18" actId="47"/>
        <pc:sldMkLst>
          <pc:docMk/>
          <pc:sldMk cId="2383124305" sldId="271"/>
        </pc:sldMkLst>
      </pc:sldChg>
      <pc:sldChg chg="modSp new mod ord">
        <pc:chgData name="Mair Swartz" userId="b668736ed4a18539" providerId="LiveId" clId="{3C8AD490-AB61-4250-8EF1-1F27D9F49201}" dt="2021-03-22T07:01:12.245" v="9061"/>
        <pc:sldMkLst>
          <pc:docMk/>
          <pc:sldMk cId="3414002273" sldId="271"/>
        </pc:sldMkLst>
        <pc:spChg chg="mod">
          <ac:chgData name="Mair Swartz" userId="b668736ed4a18539" providerId="LiveId" clId="{3C8AD490-AB61-4250-8EF1-1F27D9F49201}" dt="2021-03-03T06:04:13.924" v="81" actId="20577"/>
          <ac:spMkLst>
            <pc:docMk/>
            <pc:sldMk cId="3414002273" sldId="271"/>
            <ac:spMk id="2" creationId="{DC5FD971-C041-406D-B399-1156AB225D06}"/>
          </ac:spMkLst>
        </pc:spChg>
      </pc:sldChg>
      <pc:sldChg chg="modSp new mod">
        <pc:chgData name="Mair Swartz" userId="b668736ed4a18539" providerId="LiveId" clId="{3C8AD490-AB61-4250-8EF1-1F27D9F49201}" dt="2021-03-03T06:05:16.680" v="95" actId="20577"/>
        <pc:sldMkLst>
          <pc:docMk/>
          <pc:sldMk cId="3933640047" sldId="272"/>
        </pc:sldMkLst>
        <pc:spChg chg="mod">
          <ac:chgData name="Mair Swartz" userId="b668736ed4a18539" providerId="LiveId" clId="{3C8AD490-AB61-4250-8EF1-1F27D9F49201}" dt="2021-03-03T06:05:16.680" v="95" actId="20577"/>
          <ac:spMkLst>
            <pc:docMk/>
            <pc:sldMk cId="3933640047" sldId="272"/>
            <ac:spMk id="2" creationId="{9E9FF5B6-6EB3-46D0-A54A-0F9585763FB9}"/>
          </ac:spMkLst>
        </pc:spChg>
      </pc:sldChg>
      <pc:sldChg chg="addSp delSp modSp new del mod setBg setClrOvrMap">
        <pc:chgData name="Mair Swartz" userId="b668736ed4a18539" providerId="LiveId" clId="{3C8AD490-AB61-4250-8EF1-1F27D9F49201}" dt="2021-03-03T08:00:43.140" v="393" actId="47"/>
        <pc:sldMkLst>
          <pc:docMk/>
          <pc:sldMk cId="4118112608" sldId="273"/>
        </pc:sldMkLst>
        <pc:spChg chg="mod">
          <ac:chgData name="Mair Swartz" userId="b668736ed4a18539" providerId="LiveId" clId="{3C8AD490-AB61-4250-8EF1-1F27D9F49201}" dt="2021-03-03T07:59:11.239" v="364" actId="6549"/>
          <ac:spMkLst>
            <pc:docMk/>
            <pc:sldMk cId="4118112608" sldId="273"/>
            <ac:spMk id="2" creationId="{99A6E9B9-140A-48F3-9716-27A7BA2FABA4}"/>
          </ac:spMkLst>
        </pc:spChg>
        <pc:spChg chg="del mod">
          <ac:chgData name="Mair Swartz" userId="b668736ed4a18539" providerId="LiveId" clId="{3C8AD490-AB61-4250-8EF1-1F27D9F49201}" dt="2021-03-03T06:22:13.276" v="347" actId="26606"/>
          <ac:spMkLst>
            <pc:docMk/>
            <pc:sldMk cId="4118112608" sldId="273"/>
            <ac:spMk id="3" creationId="{62C3A1D3-AACB-489F-9D06-C7255426175B}"/>
          </ac:spMkLst>
        </pc:spChg>
        <pc:spChg chg="add">
          <ac:chgData name="Mair Swartz" userId="b668736ed4a18539" providerId="LiveId" clId="{3C8AD490-AB61-4250-8EF1-1F27D9F49201}" dt="2021-03-03T06:22:13.276" v="347" actId="26606"/>
          <ac:spMkLst>
            <pc:docMk/>
            <pc:sldMk cId="4118112608" sldId="273"/>
            <ac:spMk id="9" creationId="{BFABBCE0-E08C-4BBE-9FD2-E2B253D4D5F2}"/>
          </ac:spMkLst>
        </pc:spChg>
        <pc:spChg chg="add">
          <ac:chgData name="Mair Swartz" userId="b668736ed4a18539" providerId="LiveId" clId="{3C8AD490-AB61-4250-8EF1-1F27D9F49201}" dt="2021-03-03T06:22:13.276" v="347" actId="26606"/>
          <ac:spMkLst>
            <pc:docMk/>
            <pc:sldMk cId="4118112608" sldId="273"/>
            <ac:spMk id="11" creationId="{FF426BAC-43D6-468E-B6FF-167034D5CE43}"/>
          </ac:spMkLst>
        </pc:spChg>
        <pc:spChg chg="add">
          <ac:chgData name="Mair Swartz" userId="b668736ed4a18539" providerId="LiveId" clId="{3C8AD490-AB61-4250-8EF1-1F27D9F49201}" dt="2021-03-03T06:22:13.276" v="347" actId="26606"/>
          <ac:spMkLst>
            <pc:docMk/>
            <pc:sldMk cId="4118112608" sldId="273"/>
            <ac:spMk id="13" creationId="{FB02D80E-5995-4C54-8387-5893C2C89473}"/>
          </ac:spMkLst>
        </pc:spChg>
        <pc:spChg chg="add">
          <ac:chgData name="Mair Swartz" userId="b668736ed4a18539" providerId="LiveId" clId="{3C8AD490-AB61-4250-8EF1-1F27D9F49201}" dt="2021-03-03T06:22:13.276" v="347" actId="26606"/>
          <ac:spMkLst>
            <pc:docMk/>
            <pc:sldMk cId="4118112608" sldId="273"/>
            <ac:spMk id="15" creationId="{896083C8-1401-4950-AF56-E2FAFE42D656}"/>
          </ac:spMkLst>
        </pc:spChg>
        <pc:graphicFrameChg chg="add">
          <ac:chgData name="Mair Swartz" userId="b668736ed4a18539" providerId="LiveId" clId="{3C8AD490-AB61-4250-8EF1-1F27D9F49201}" dt="2021-03-03T06:22:13.276" v="347" actId="26606"/>
          <ac:graphicFrameMkLst>
            <pc:docMk/>
            <pc:sldMk cId="4118112608" sldId="273"/>
            <ac:graphicFrameMk id="5" creationId="{421BF225-28B1-4894-BD75-87DCDEA189DA}"/>
          </ac:graphicFrameMkLst>
        </pc:graphicFrameChg>
      </pc:sldChg>
      <pc:sldChg chg="addSp delSp modSp new mod setBg setClrOvrMap">
        <pc:chgData name="Mair Swartz" userId="b668736ed4a18539" providerId="LiveId" clId="{3C8AD490-AB61-4250-8EF1-1F27D9F49201}" dt="2021-03-22T07:39:42.583" v="9239" actId="20577"/>
        <pc:sldMkLst>
          <pc:docMk/>
          <pc:sldMk cId="1063632905" sldId="274"/>
        </pc:sldMkLst>
        <pc:spChg chg="mod">
          <ac:chgData name="Mair Swartz" userId="b668736ed4a18539" providerId="LiveId" clId="{3C8AD490-AB61-4250-8EF1-1F27D9F49201}" dt="2021-03-22T07:39:42.583" v="9239" actId="20577"/>
          <ac:spMkLst>
            <pc:docMk/>
            <pc:sldMk cId="1063632905" sldId="274"/>
            <ac:spMk id="2" creationId="{6F18EAE1-02CD-4A5E-8A53-3B360CB8BCA3}"/>
          </ac:spMkLst>
        </pc:spChg>
        <pc:spChg chg="del">
          <ac:chgData name="Mair Swartz" userId="b668736ed4a18539" providerId="LiveId" clId="{3C8AD490-AB61-4250-8EF1-1F27D9F49201}" dt="2021-03-03T07:57:49.094" v="349"/>
          <ac:spMkLst>
            <pc:docMk/>
            <pc:sldMk cId="1063632905" sldId="274"/>
            <ac:spMk id="3" creationId="{6EFEAA12-E565-4752-AFBD-239C1FB454B1}"/>
          </ac:spMkLst>
        </pc:spChg>
        <pc:spChg chg="add del mod">
          <ac:chgData name="Mair Swartz" userId="b668736ed4a18539" providerId="LiveId" clId="{3C8AD490-AB61-4250-8EF1-1F27D9F49201}" dt="2021-03-03T07:58:31.091" v="360" actId="26606"/>
          <ac:spMkLst>
            <pc:docMk/>
            <pc:sldMk cId="1063632905" sldId="274"/>
            <ac:spMk id="4" creationId="{85E2F801-7FEF-46E3-AFFD-21BF694A81A0}"/>
          </ac:spMkLst>
        </pc:spChg>
        <pc:spChg chg="add del">
          <ac:chgData name="Mair Swartz" userId="b668736ed4a18539" providerId="LiveId" clId="{3C8AD490-AB61-4250-8EF1-1F27D9F49201}" dt="2021-03-03T07:58:23.868" v="355" actId="26606"/>
          <ac:spMkLst>
            <pc:docMk/>
            <pc:sldMk cId="1063632905" sldId="274"/>
            <ac:spMk id="9" creationId="{F858DF7D-C2D0-4B03-A7A0-2F06B789EE35}"/>
          </ac:spMkLst>
        </pc:spChg>
        <pc:spChg chg="add del">
          <ac:chgData name="Mair Swartz" userId="b668736ed4a18539" providerId="LiveId" clId="{3C8AD490-AB61-4250-8EF1-1F27D9F49201}" dt="2021-03-03T07:58:20.059" v="351" actId="26606"/>
          <ac:spMkLst>
            <pc:docMk/>
            <pc:sldMk cId="1063632905" sldId="274"/>
            <ac:spMk id="10" creationId="{BFABBCE0-E08C-4BBE-9FD2-E2B253D4D5F2}"/>
          </ac:spMkLst>
        </pc:spChg>
        <pc:spChg chg="add del">
          <ac:chgData name="Mair Swartz" userId="b668736ed4a18539" providerId="LiveId" clId="{3C8AD490-AB61-4250-8EF1-1F27D9F49201}" dt="2021-03-03T07:58:23.868" v="355" actId="26606"/>
          <ac:spMkLst>
            <pc:docMk/>
            <pc:sldMk cId="1063632905" sldId="274"/>
            <ac:spMk id="11" creationId="{1B26B711-3121-40B0-8377-A64F3DC00C7A}"/>
          </ac:spMkLst>
        </pc:spChg>
        <pc:spChg chg="add del">
          <ac:chgData name="Mair Swartz" userId="b668736ed4a18539" providerId="LiveId" clId="{3C8AD490-AB61-4250-8EF1-1F27D9F49201}" dt="2021-03-03T07:58:20.059" v="351" actId="26606"/>
          <ac:spMkLst>
            <pc:docMk/>
            <pc:sldMk cId="1063632905" sldId="274"/>
            <ac:spMk id="12" creationId="{FF426BAC-43D6-468E-B6FF-167034D5CE43}"/>
          </ac:spMkLst>
        </pc:spChg>
        <pc:spChg chg="add del">
          <ac:chgData name="Mair Swartz" userId="b668736ed4a18539" providerId="LiveId" clId="{3C8AD490-AB61-4250-8EF1-1F27D9F49201}" dt="2021-03-03T07:58:23.868" v="355" actId="26606"/>
          <ac:spMkLst>
            <pc:docMk/>
            <pc:sldMk cId="1063632905" sldId="274"/>
            <ac:spMk id="13" creationId="{645C4D3D-ABBA-4B4E-93E5-01E343719849}"/>
          </ac:spMkLst>
        </pc:spChg>
        <pc:spChg chg="add del">
          <ac:chgData name="Mair Swartz" userId="b668736ed4a18539" providerId="LiveId" clId="{3C8AD490-AB61-4250-8EF1-1F27D9F49201}" dt="2021-03-03T07:58:20.059" v="351" actId="26606"/>
          <ac:spMkLst>
            <pc:docMk/>
            <pc:sldMk cId="1063632905" sldId="274"/>
            <ac:spMk id="14" creationId="{FB02D80E-5995-4C54-8387-5893C2C89473}"/>
          </ac:spMkLst>
        </pc:spChg>
        <pc:spChg chg="add del">
          <ac:chgData name="Mair Swartz" userId="b668736ed4a18539" providerId="LiveId" clId="{3C8AD490-AB61-4250-8EF1-1F27D9F49201}" dt="2021-03-03T07:58:23.868" v="355" actId="26606"/>
          <ac:spMkLst>
            <pc:docMk/>
            <pc:sldMk cId="1063632905" sldId="274"/>
            <ac:spMk id="15" creationId="{98DDD5E5-0097-4C6C-B266-5732EDA96CC4}"/>
          </ac:spMkLst>
        </pc:spChg>
        <pc:spChg chg="add del">
          <ac:chgData name="Mair Swartz" userId="b668736ed4a18539" providerId="LiveId" clId="{3C8AD490-AB61-4250-8EF1-1F27D9F49201}" dt="2021-03-03T07:58:20.059" v="351" actId="26606"/>
          <ac:spMkLst>
            <pc:docMk/>
            <pc:sldMk cId="1063632905" sldId="274"/>
            <ac:spMk id="16" creationId="{896083C8-1401-4950-AF56-E2FAFE42D656}"/>
          </ac:spMkLst>
        </pc:spChg>
        <pc:spChg chg="add del">
          <ac:chgData name="Mair Swartz" userId="b668736ed4a18539" providerId="LiveId" clId="{3C8AD490-AB61-4250-8EF1-1F27D9F49201}" dt="2021-03-03T07:58:23.868" v="355" actId="26606"/>
          <ac:spMkLst>
            <pc:docMk/>
            <pc:sldMk cId="1063632905" sldId="274"/>
            <ac:spMk id="17" creationId="{8952EF87-C74F-4D3F-9CAD-EEA1733C9BD0}"/>
          </ac:spMkLst>
        </pc:spChg>
        <pc:spChg chg="add del">
          <ac:chgData name="Mair Swartz" userId="b668736ed4a18539" providerId="LiveId" clId="{3C8AD490-AB61-4250-8EF1-1F27D9F49201}" dt="2021-03-03T07:58:22.614" v="353" actId="26606"/>
          <ac:spMkLst>
            <pc:docMk/>
            <pc:sldMk cId="1063632905" sldId="274"/>
            <ac:spMk id="18" creationId="{F92989FB-1024-49B7-BDF1-B3CE27D48623}"/>
          </ac:spMkLst>
        </pc:spChg>
        <pc:spChg chg="add del">
          <ac:chgData name="Mair Swartz" userId="b668736ed4a18539" providerId="LiveId" clId="{3C8AD490-AB61-4250-8EF1-1F27D9F49201}" dt="2021-03-03T07:58:22.614" v="353" actId="26606"/>
          <ac:spMkLst>
            <pc:docMk/>
            <pc:sldMk cId="1063632905" sldId="274"/>
            <ac:spMk id="19" creationId="{2987D6F4-EC95-4EF1-A8AD-4B70386CEEC7}"/>
          </ac:spMkLst>
        </pc:spChg>
        <pc:spChg chg="add del">
          <ac:chgData name="Mair Swartz" userId="b668736ed4a18539" providerId="LiveId" clId="{3C8AD490-AB61-4250-8EF1-1F27D9F49201}" dt="2021-03-03T07:58:22.614" v="353" actId="26606"/>
          <ac:spMkLst>
            <pc:docMk/>
            <pc:sldMk cId="1063632905" sldId="274"/>
            <ac:spMk id="20" creationId="{F5F792DF-9D0A-4DB6-9A9E-7312F5A7E87D}"/>
          </ac:spMkLst>
        </pc:spChg>
        <pc:spChg chg="add del">
          <ac:chgData name="Mair Swartz" userId="b668736ed4a18539" providerId="LiveId" clId="{3C8AD490-AB61-4250-8EF1-1F27D9F49201}" dt="2021-03-03T07:58:22.614" v="353" actId="26606"/>
          <ac:spMkLst>
            <pc:docMk/>
            <pc:sldMk cId="1063632905" sldId="274"/>
            <ac:spMk id="21" creationId="{7BC7EA7B-802E-41F4-8926-C4475287AA31}"/>
          </ac:spMkLst>
        </pc:spChg>
        <pc:spChg chg="add del">
          <ac:chgData name="Mair Swartz" userId="b668736ed4a18539" providerId="LiveId" clId="{3C8AD490-AB61-4250-8EF1-1F27D9F49201}" dt="2021-03-03T07:58:23.868" v="355" actId="26606"/>
          <ac:spMkLst>
            <pc:docMk/>
            <pc:sldMk cId="1063632905" sldId="274"/>
            <ac:spMk id="24" creationId="{85E2F801-7FEF-46E3-AFFD-21BF694A81A0}"/>
          </ac:spMkLst>
        </pc:spChg>
        <pc:spChg chg="add del">
          <ac:chgData name="Mair Swartz" userId="b668736ed4a18539" providerId="LiveId" clId="{3C8AD490-AB61-4250-8EF1-1F27D9F49201}" dt="2021-03-03T07:58:28.135" v="357" actId="26606"/>
          <ac:spMkLst>
            <pc:docMk/>
            <pc:sldMk cId="1063632905" sldId="274"/>
            <ac:spMk id="26" creationId="{B8DD2392-397B-48BF-BEFA-EA1FB881CA85}"/>
          </ac:spMkLst>
        </pc:spChg>
        <pc:spChg chg="add del">
          <ac:chgData name="Mair Swartz" userId="b668736ed4a18539" providerId="LiveId" clId="{3C8AD490-AB61-4250-8EF1-1F27D9F49201}" dt="2021-03-03T07:58:28.135" v="357" actId="26606"/>
          <ac:spMkLst>
            <pc:docMk/>
            <pc:sldMk cId="1063632905" sldId="274"/>
            <ac:spMk id="28" creationId="{85E2F801-7FEF-46E3-AFFD-21BF694A81A0}"/>
          </ac:spMkLst>
        </pc:spChg>
        <pc:graphicFrameChg chg="add del">
          <ac:chgData name="Mair Swartz" userId="b668736ed4a18539" providerId="LiveId" clId="{3C8AD490-AB61-4250-8EF1-1F27D9F49201}" dt="2021-03-03T07:58:20.059" v="351" actId="26606"/>
          <ac:graphicFrameMkLst>
            <pc:docMk/>
            <pc:sldMk cId="1063632905" sldId="274"/>
            <ac:graphicFrameMk id="6" creationId="{09F57AF0-C1A3-47A0-8545-FCE53674DFB7}"/>
          </ac:graphicFrameMkLst>
        </pc:graphicFrameChg>
        <pc:graphicFrameChg chg="add del">
          <ac:chgData name="Mair Swartz" userId="b668736ed4a18539" providerId="LiveId" clId="{3C8AD490-AB61-4250-8EF1-1F27D9F49201}" dt="2021-03-03T07:58:22.614" v="353" actId="26606"/>
          <ac:graphicFrameMkLst>
            <pc:docMk/>
            <pc:sldMk cId="1063632905" sldId="274"/>
            <ac:graphicFrameMk id="22" creationId="{6349B4D9-4900-4004-B8EA-0A2A5628995B}"/>
          </ac:graphicFrameMkLst>
        </pc:graphicFrameChg>
        <pc:graphicFrameChg chg="add del">
          <ac:chgData name="Mair Swartz" userId="b668736ed4a18539" providerId="LiveId" clId="{3C8AD490-AB61-4250-8EF1-1F27D9F49201}" dt="2021-03-03T07:58:31.033" v="359" actId="26606"/>
          <ac:graphicFrameMkLst>
            <pc:docMk/>
            <pc:sldMk cId="1063632905" sldId="274"/>
            <ac:graphicFrameMk id="30" creationId="{884E6981-C9F3-4578-88A3-29EAA0438F24}"/>
          </ac:graphicFrameMkLst>
        </pc:graphicFrameChg>
        <pc:graphicFrameChg chg="add">
          <ac:chgData name="Mair Swartz" userId="b668736ed4a18539" providerId="LiveId" clId="{3C8AD490-AB61-4250-8EF1-1F27D9F49201}" dt="2021-03-03T07:58:31.091" v="360" actId="26606"/>
          <ac:graphicFrameMkLst>
            <pc:docMk/>
            <pc:sldMk cId="1063632905" sldId="274"/>
            <ac:graphicFrameMk id="32" creationId="{72987D66-D161-4BA0-BD63-331C191C6998}"/>
          </ac:graphicFrameMkLst>
        </pc:graphicFrameChg>
        <pc:picChg chg="add del">
          <ac:chgData name="Mair Swartz" userId="b668736ed4a18539" providerId="LiveId" clId="{3C8AD490-AB61-4250-8EF1-1F27D9F49201}" dt="2021-03-03T07:58:28.135" v="357" actId="26606"/>
          <ac:picMkLst>
            <pc:docMk/>
            <pc:sldMk cId="1063632905" sldId="274"/>
            <ac:picMk id="27" creationId="{5BC91B4A-15E7-4C04-A0F8-B7A27C1E8CCD}"/>
          </ac:picMkLst>
        </pc:picChg>
      </pc:sldChg>
      <pc:sldChg chg="modSp add mod ord">
        <pc:chgData name="Mair Swartz" userId="b668736ed4a18539" providerId="LiveId" clId="{3C8AD490-AB61-4250-8EF1-1F27D9F49201}" dt="2021-03-22T07:43:20.752" v="9324" actId="20577"/>
        <pc:sldMkLst>
          <pc:docMk/>
          <pc:sldMk cId="804696389" sldId="275"/>
        </pc:sldMkLst>
        <pc:spChg chg="mod">
          <ac:chgData name="Mair Swartz" userId="b668736ed4a18539" providerId="LiveId" clId="{3C8AD490-AB61-4250-8EF1-1F27D9F49201}" dt="2021-03-22T07:42:06.030" v="9261"/>
          <ac:spMkLst>
            <pc:docMk/>
            <pc:sldMk cId="804696389" sldId="275"/>
            <ac:spMk id="2" creationId="{B31FFF0C-5CBB-4BB7-BB6E-919A76E9554C}"/>
          </ac:spMkLst>
        </pc:spChg>
        <pc:graphicFrameChg chg="mod modGraphic">
          <ac:chgData name="Mair Swartz" userId="b668736ed4a18539" providerId="LiveId" clId="{3C8AD490-AB61-4250-8EF1-1F27D9F49201}" dt="2021-03-22T07:43:20.752" v="9324" actId="20577"/>
          <ac:graphicFrameMkLst>
            <pc:docMk/>
            <pc:sldMk cId="804696389" sldId="275"/>
            <ac:graphicFrameMk id="4" creationId="{3832E144-4B6F-4D94-A768-51B29910C234}"/>
          </ac:graphicFrameMkLst>
        </pc:graphicFrameChg>
      </pc:sldChg>
      <pc:sldChg chg="addSp delSp modSp new mod ord">
        <pc:chgData name="Mair Swartz" userId="b668736ed4a18539" providerId="LiveId" clId="{3C8AD490-AB61-4250-8EF1-1F27D9F49201}" dt="2021-03-22T07:43:12.128" v="9319" actId="20577"/>
        <pc:sldMkLst>
          <pc:docMk/>
          <pc:sldMk cId="3389009446" sldId="276"/>
        </pc:sldMkLst>
        <pc:spChg chg="mod">
          <ac:chgData name="Mair Swartz" userId="b668736ed4a18539" providerId="LiveId" clId="{3C8AD490-AB61-4250-8EF1-1F27D9F49201}" dt="2021-03-22T07:41:03.542" v="9240" actId="20577"/>
          <ac:spMkLst>
            <pc:docMk/>
            <pc:sldMk cId="3389009446" sldId="276"/>
            <ac:spMk id="2" creationId="{90C788D8-0927-474D-BCC0-3AC7584291E3}"/>
          </ac:spMkLst>
        </pc:spChg>
        <pc:spChg chg="mod">
          <ac:chgData name="Mair Swartz" userId="b668736ed4a18539" providerId="LiveId" clId="{3C8AD490-AB61-4250-8EF1-1F27D9F49201}" dt="2021-03-22T07:43:12.128" v="9319" actId="20577"/>
          <ac:spMkLst>
            <pc:docMk/>
            <pc:sldMk cId="3389009446" sldId="276"/>
            <ac:spMk id="3" creationId="{4A49020A-5F4B-4D59-BB26-A8AC03759F83}"/>
          </ac:spMkLst>
        </pc:spChg>
        <pc:spChg chg="add del mod">
          <ac:chgData name="Mair Swartz" userId="b668736ed4a18539" providerId="LiveId" clId="{3C8AD490-AB61-4250-8EF1-1F27D9F49201}" dt="2021-03-06T06:19:26.807" v="2128" actId="478"/>
          <ac:spMkLst>
            <pc:docMk/>
            <pc:sldMk cId="3389009446" sldId="276"/>
            <ac:spMk id="4" creationId="{64103581-A1F4-4AC6-97CB-66BAE35D5F21}"/>
          </ac:spMkLst>
        </pc:spChg>
      </pc:sldChg>
      <pc:sldChg chg="addSp delSp modSp new mod ord">
        <pc:chgData name="Mair Swartz" userId="b668736ed4a18539" providerId="LiveId" clId="{3C8AD490-AB61-4250-8EF1-1F27D9F49201}" dt="2021-03-22T07:44:40.592" v="9334" actId="207"/>
        <pc:sldMkLst>
          <pc:docMk/>
          <pc:sldMk cId="2867235266" sldId="277"/>
        </pc:sldMkLst>
        <pc:spChg chg="mod">
          <ac:chgData name="Mair Swartz" userId="b668736ed4a18539" providerId="LiveId" clId="{3C8AD490-AB61-4250-8EF1-1F27D9F49201}" dt="2021-03-22T07:44:01.764" v="9331" actId="27636"/>
          <ac:spMkLst>
            <pc:docMk/>
            <pc:sldMk cId="2867235266" sldId="277"/>
            <ac:spMk id="2" creationId="{01240218-B046-4893-90C8-70FCB8139C47}"/>
          </ac:spMkLst>
        </pc:spChg>
        <pc:spChg chg="add">
          <ac:chgData name="Mair Swartz" userId="b668736ed4a18539" providerId="LiveId" clId="{3C8AD490-AB61-4250-8EF1-1F27D9F49201}" dt="2021-03-19T05:58:54.487" v="7409"/>
          <ac:spMkLst>
            <pc:docMk/>
            <pc:sldMk cId="2867235266" sldId="277"/>
            <ac:spMk id="3" creationId="{3DCE568C-9776-4FC8-98F6-A243452A5D1C}"/>
          </ac:spMkLst>
        </pc:spChg>
        <pc:spChg chg="del mod">
          <ac:chgData name="Mair Swartz" userId="b668736ed4a18539" providerId="LiveId" clId="{3C8AD490-AB61-4250-8EF1-1F27D9F49201}" dt="2021-03-03T08:47:18.396" v="799" actId="478"/>
          <ac:spMkLst>
            <pc:docMk/>
            <pc:sldMk cId="2867235266" sldId="277"/>
            <ac:spMk id="3" creationId="{4A33AA95-AD0E-45A7-8A17-0D2DA8EEDED1}"/>
          </ac:spMkLst>
        </pc:spChg>
        <pc:spChg chg="add mod">
          <ac:chgData name="Mair Swartz" userId="b668736ed4a18539" providerId="LiveId" clId="{3C8AD490-AB61-4250-8EF1-1F27D9F49201}" dt="2021-03-03T09:34:47.379" v="1172" actId="6549"/>
          <ac:spMkLst>
            <pc:docMk/>
            <pc:sldMk cId="2867235266" sldId="277"/>
            <ac:spMk id="4" creationId="{6CEA0FB1-EF28-4DDB-98F6-F05872256A74}"/>
          </ac:spMkLst>
        </pc:spChg>
        <pc:spChg chg="add mod">
          <ac:chgData name="Mair Swartz" userId="b668736ed4a18539" providerId="LiveId" clId="{3C8AD490-AB61-4250-8EF1-1F27D9F49201}" dt="2021-03-22T07:44:40.592" v="9334" actId="207"/>
          <ac:spMkLst>
            <pc:docMk/>
            <pc:sldMk cId="2867235266" sldId="277"/>
            <ac:spMk id="5" creationId="{9BE1B929-5AC8-464D-8824-72DDC3A36B6D}"/>
          </ac:spMkLst>
        </pc:spChg>
        <pc:spChg chg="add mod">
          <ac:chgData name="Mair Swartz" userId="b668736ed4a18539" providerId="LiveId" clId="{3C8AD490-AB61-4250-8EF1-1F27D9F49201}" dt="2021-03-22T07:44:16.843" v="9333" actId="20577"/>
          <ac:spMkLst>
            <pc:docMk/>
            <pc:sldMk cId="2867235266" sldId="277"/>
            <ac:spMk id="6" creationId="{CC62DC0F-BFDF-4FD0-ABE1-15B95E4F6E7D}"/>
          </ac:spMkLst>
        </pc:spChg>
        <pc:spChg chg="add del">
          <ac:chgData name="Mair Swartz" userId="b668736ed4a18539" providerId="LiveId" clId="{3C8AD490-AB61-4250-8EF1-1F27D9F49201}" dt="2021-03-03T09:28:50.030" v="1000" actId="22"/>
          <ac:spMkLst>
            <pc:docMk/>
            <pc:sldMk cId="2867235266" sldId="277"/>
            <ac:spMk id="7" creationId="{0A9574D0-AFD8-458F-BD23-B772991DAEBE}"/>
          </ac:spMkLst>
        </pc:spChg>
      </pc:sldChg>
      <pc:sldChg chg="addSp modSp new mod setBg addAnim setClrOvrMap">
        <pc:chgData name="Mair Swartz" userId="b668736ed4a18539" providerId="LiveId" clId="{3C8AD490-AB61-4250-8EF1-1F27D9F49201}" dt="2021-03-08T09:10:04.168" v="2761" actId="20577"/>
        <pc:sldMkLst>
          <pc:docMk/>
          <pc:sldMk cId="1848144572" sldId="278"/>
        </pc:sldMkLst>
        <pc:spChg chg="mod">
          <ac:chgData name="Mair Swartz" userId="b668736ed4a18539" providerId="LiveId" clId="{3C8AD490-AB61-4250-8EF1-1F27D9F49201}" dt="2021-03-08T09:07:20.304" v="2567" actId="26606"/>
          <ac:spMkLst>
            <pc:docMk/>
            <pc:sldMk cId="1848144572" sldId="278"/>
            <ac:spMk id="2" creationId="{53D56965-89F9-4719-BC62-B5A0A110DB1A}"/>
          </ac:spMkLst>
        </pc:spChg>
        <pc:spChg chg="mod">
          <ac:chgData name="Mair Swartz" userId="b668736ed4a18539" providerId="LiveId" clId="{3C8AD490-AB61-4250-8EF1-1F27D9F49201}" dt="2021-03-08T09:10:04.168" v="2761" actId="20577"/>
          <ac:spMkLst>
            <pc:docMk/>
            <pc:sldMk cId="1848144572" sldId="278"/>
            <ac:spMk id="3" creationId="{0B318A75-6A9A-4A19-A638-B11CEE17C8FE}"/>
          </ac:spMkLst>
        </pc:spChg>
        <pc:spChg chg="add">
          <ac:chgData name="Mair Swartz" userId="b668736ed4a18539" providerId="LiveId" clId="{3C8AD490-AB61-4250-8EF1-1F27D9F49201}" dt="2021-03-08T09:07:20.304" v="2567" actId="26606"/>
          <ac:spMkLst>
            <pc:docMk/>
            <pc:sldMk cId="1848144572" sldId="278"/>
            <ac:spMk id="10" creationId="{1BB56EB9-078F-4952-AC1F-149C7A0AE4D5}"/>
          </ac:spMkLst>
        </pc:spChg>
        <pc:spChg chg="add">
          <ac:chgData name="Mair Swartz" userId="b668736ed4a18539" providerId="LiveId" clId="{3C8AD490-AB61-4250-8EF1-1F27D9F49201}" dt="2021-03-08T09:07:20.304" v="2567" actId="26606"/>
          <ac:spMkLst>
            <pc:docMk/>
            <pc:sldMk cId="1848144572" sldId="278"/>
            <ac:spMk id="12" creationId="{D3772EE4-ED5E-4D3A-A306-B22CF866786D}"/>
          </ac:spMkLst>
        </pc:spChg>
        <pc:spChg chg="add">
          <ac:chgData name="Mair Swartz" userId="b668736ed4a18539" providerId="LiveId" clId="{3C8AD490-AB61-4250-8EF1-1F27D9F49201}" dt="2021-03-08T09:07:20.304" v="2567" actId="26606"/>
          <ac:spMkLst>
            <pc:docMk/>
            <pc:sldMk cId="1848144572" sldId="278"/>
            <ac:spMk id="14" creationId="{10058680-D07C-4893-B2B7-91543F18AB32}"/>
          </ac:spMkLst>
        </pc:spChg>
        <pc:spChg chg="add">
          <ac:chgData name="Mair Swartz" userId="b668736ed4a18539" providerId="LiveId" clId="{3C8AD490-AB61-4250-8EF1-1F27D9F49201}" dt="2021-03-08T09:07:20.304" v="2567" actId="26606"/>
          <ac:spMkLst>
            <pc:docMk/>
            <pc:sldMk cId="1848144572" sldId="278"/>
            <ac:spMk id="16" creationId="{7B42427A-0A1F-4A55-8705-D9179F1E0CFB}"/>
          </ac:spMkLst>
        </pc:spChg>
        <pc:spChg chg="add">
          <ac:chgData name="Mair Swartz" userId="b668736ed4a18539" providerId="LiveId" clId="{3C8AD490-AB61-4250-8EF1-1F27D9F49201}" dt="2021-03-08T09:07:20.304" v="2567" actId="26606"/>
          <ac:spMkLst>
            <pc:docMk/>
            <pc:sldMk cId="1848144572" sldId="278"/>
            <ac:spMk id="18" creationId="{EE54A6FE-D8CB-48A3-900B-053D4EBD3B85}"/>
          </ac:spMkLst>
        </pc:spChg>
        <pc:picChg chg="add mod">
          <ac:chgData name="Mair Swartz" userId="b668736ed4a18539" providerId="LiveId" clId="{3C8AD490-AB61-4250-8EF1-1F27D9F49201}" dt="2021-03-08T09:07:20.304" v="2567" actId="26606"/>
          <ac:picMkLst>
            <pc:docMk/>
            <pc:sldMk cId="1848144572" sldId="278"/>
            <ac:picMk id="5" creationId="{7F0FDEA5-FAE4-499E-BFD3-4149DEF1CEE0}"/>
          </ac:picMkLst>
        </pc:picChg>
      </pc:sldChg>
      <pc:sldChg chg="modSp new mod">
        <pc:chgData name="Mair Swartz" userId="b668736ed4a18539" providerId="LiveId" clId="{3C8AD490-AB61-4250-8EF1-1F27D9F49201}" dt="2021-03-03T09:29:31.337" v="1033" actId="20577"/>
        <pc:sldMkLst>
          <pc:docMk/>
          <pc:sldMk cId="3622454196" sldId="279"/>
        </pc:sldMkLst>
        <pc:spChg chg="mod">
          <ac:chgData name="Mair Swartz" userId="b668736ed4a18539" providerId="LiveId" clId="{3C8AD490-AB61-4250-8EF1-1F27D9F49201}" dt="2021-03-03T09:29:31.337" v="1033" actId="20577"/>
          <ac:spMkLst>
            <pc:docMk/>
            <pc:sldMk cId="3622454196" sldId="279"/>
            <ac:spMk id="2" creationId="{5A39DC9B-A624-406B-9286-2CFA46DD2237}"/>
          </ac:spMkLst>
        </pc:spChg>
      </pc:sldChg>
      <pc:sldChg chg="addSp delSp modSp new mod">
        <pc:chgData name="Mair Swartz" userId="b668736ed4a18539" providerId="LiveId" clId="{3C8AD490-AB61-4250-8EF1-1F27D9F49201}" dt="2021-03-22T07:45:33.832" v="9341" actId="20577"/>
        <pc:sldMkLst>
          <pc:docMk/>
          <pc:sldMk cId="274983799" sldId="280"/>
        </pc:sldMkLst>
        <pc:spChg chg="mod">
          <ac:chgData name="Mair Swartz" userId="b668736ed4a18539" providerId="LiveId" clId="{3C8AD490-AB61-4250-8EF1-1F27D9F49201}" dt="2021-03-22T07:44:58.592" v="9335" actId="20577"/>
          <ac:spMkLst>
            <pc:docMk/>
            <pc:sldMk cId="274983799" sldId="280"/>
            <ac:spMk id="2" creationId="{37775BA4-9CA0-45D3-8324-03ED9934821D}"/>
          </ac:spMkLst>
        </pc:spChg>
        <pc:spChg chg="add del mod">
          <ac:chgData name="Mair Swartz" userId="b668736ed4a18539" providerId="LiveId" clId="{3C8AD490-AB61-4250-8EF1-1F27D9F49201}" dt="2021-03-22T07:45:33.832" v="9341" actId="20577"/>
          <ac:spMkLst>
            <pc:docMk/>
            <pc:sldMk cId="274983799" sldId="280"/>
            <ac:spMk id="3" creationId="{6F91AE88-943F-4741-A07C-3DA5ED11535B}"/>
          </ac:spMkLst>
        </pc:spChg>
        <pc:spChg chg="add del">
          <ac:chgData name="Mair Swartz" userId="b668736ed4a18539" providerId="LiveId" clId="{3C8AD490-AB61-4250-8EF1-1F27D9F49201}" dt="2021-03-03T09:40:07.796" v="1258"/>
          <ac:spMkLst>
            <pc:docMk/>
            <pc:sldMk cId="274983799" sldId="280"/>
            <ac:spMk id="4" creationId="{1C2B29DD-5DF3-4180-9C85-A61ED671861B}"/>
          </ac:spMkLst>
        </pc:spChg>
        <pc:spChg chg="add del mod">
          <ac:chgData name="Mair Swartz" userId="b668736ed4a18539" providerId="LiveId" clId="{3C8AD490-AB61-4250-8EF1-1F27D9F49201}" dt="2021-03-22T07:45:16.969" v="9338" actId="1076"/>
          <ac:spMkLst>
            <pc:docMk/>
            <pc:sldMk cId="274983799" sldId="280"/>
            <ac:spMk id="5" creationId="{09FD2853-9626-456F-AB41-D802E1068794}"/>
          </ac:spMkLst>
        </pc:spChg>
        <pc:spChg chg="add del mod">
          <ac:chgData name="Mair Swartz" userId="b668736ed4a18539" providerId="LiveId" clId="{3C8AD490-AB61-4250-8EF1-1F27D9F49201}" dt="2021-03-03T09:41:27.692" v="1272" actId="478"/>
          <ac:spMkLst>
            <pc:docMk/>
            <pc:sldMk cId="274983799" sldId="280"/>
            <ac:spMk id="6" creationId="{4304B7FF-CE2A-4886-87D9-2609BDFBEF17}"/>
          </ac:spMkLst>
        </pc:spChg>
        <pc:spChg chg="add del mod">
          <ac:chgData name="Mair Swartz" userId="b668736ed4a18539" providerId="LiveId" clId="{3C8AD490-AB61-4250-8EF1-1F27D9F49201}" dt="2021-03-03T09:41:18.129" v="1270"/>
          <ac:spMkLst>
            <pc:docMk/>
            <pc:sldMk cId="274983799" sldId="280"/>
            <ac:spMk id="7" creationId="{2C48089F-54D4-4EB6-B991-DC034567EC67}"/>
          </ac:spMkLst>
        </pc:spChg>
        <pc:spChg chg="add del mod">
          <ac:chgData name="Mair Swartz" userId="b668736ed4a18539" providerId="LiveId" clId="{3C8AD490-AB61-4250-8EF1-1F27D9F49201}" dt="2021-03-03T09:41:14.355" v="1268" actId="21"/>
          <ac:spMkLst>
            <pc:docMk/>
            <pc:sldMk cId="274983799" sldId="280"/>
            <ac:spMk id="9" creationId="{F9F31606-7741-4F5E-9C32-909BA2555975}"/>
          </ac:spMkLst>
        </pc:spChg>
      </pc:sldChg>
      <pc:sldChg chg="addSp delSp modSp new mod setBg">
        <pc:chgData name="Mair Swartz" userId="b668736ed4a18539" providerId="LiveId" clId="{3C8AD490-AB61-4250-8EF1-1F27D9F49201}" dt="2021-03-22T07:47:33.872" v="9383" actId="20577"/>
        <pc:sldMkLst>
          <pc:docMk/>
          <pc:sldMk cId="1396941433" sldId="281"/>
        </pc:sldMkLst>
        <pc:spChg chg="mod">
          <ac:chgData name="Mair Swartz" userId="b668736ed4a18539" providerId="LiveId" clId="{3C8AD490-AB61-4250-8EF1-1F27D9F49201}" dt="2021-03-22T07:46:00.055" v="9342" actId="255"/>
          <ac:spMkLst>
            <pc:docMk/>
            <pc:sldMk cId="1396941433" sldId="281"/>
            <ac:spMk id="2" creationId="{009B3D25-F395-4B00-952E-77371EC7DA4D}"/>
          </ac:spMkLst>
        </pc:spChg>
        <pc:spChg chg="del mod">
          <ac:chgData name="Mair Swartz" userId="b668736ed4a18539" providerId="LiveId" clId="{3C8AD490-AB61-4250-8EF1-1F27D9F49201}" dt="2021-03-04T07:27:35.875" v="2076" actId="26606"/>
          <ac:spMkLst>
            <pc:docMk/>
            <pc:sldMk cId="1396941433" sldId="281"/>
            <ac:spMk id="3" creationId="{0248DA58-DDBA-4556-8B1E-49D81A3D6D38}"/>
          </ac:spMkLst>
        </pc:spChg>
        <pc:spChg chg="add mod">
          <ac:chgData name="Mair Swartz" userId="b668736ed4a18539" providerId="LiveId" clId="{3C8AD490-AB61-4250-8EF1-1F27D9F49201}" dt="2021-03-22T07:47:33.872" v="9383" actId="20577"/>
          <ac:spMkLst>
            <pc:docMk/>
            <pc:sldMk cId="1396941433" sldId="281"/>
            <ac:spMk id="3" creationId="{CB5C2C45-EE03-46D5-B171-93757E20DF24}"/>
          </ac:spMkLst>
        </pc:spChg>
        <pc:spChg chg="add">
          <ac:chgData name="Mair Swartz" userId="b668736ed4a18539" providerId="LiveId" clId="{3C8AD490-AB61-4250-8EF1-1F27D9F49201}" dt="2021-03-04T07:27:35.875" v="2076" actId="26606"/>
          <ac:spMkLst>
            <pc:docMk/>
            <pc:sldMk cId="1396941433" sldId="281"/>
            <ac:spMk id="9" creationId="{F92989FB-1024-49B7-BDF1-B3CE27D48623}"/>
          </ac:spMkLst>
        </pc:spChg>
        <pc:spChg chg="add">
          <ac:chgData name="Mair Swartz" userId="b668736ed4a18539" providerId="LiveId" clId="{3C8AD490-AB61-4250-8EF1-1F27D9F49201}" dt="2021-03-04T07:27:35.875" v="2076" actId="26606"/>
          <ac:spMkLst>
            <pc:docMk/>
            <pc:sldMk cId="1396941433" sldId="281"/>
            <ac:spMk id="11" creationId="{2987D6F4-EC95-4EF1-A8AD-4B70386CEEC7}"/>
          </ac:spMkLst>
        </pc:spChg>
        <pc:spChg chg="add">
          <ac:chgData name="Mair Swartz" userId="b668736ed4a18539" providerId="LiveId" clId="{3C8AD490-AB61-4250-8EF1-1F27D9F49201}" dt="2021-03-04T07:27:35.875" v="2076" actId="26606"/>
          <ac:spMkLst>
            <pc:docMk/>
            <pc:sldMk cId="1396941433" sldId="281"/>
            <ac:spMk id="13" creationId="{F5F792DF-9D0A-4DB6-9A9E-7312F5A7E87D}"/>
          </ac:spMkLst>
        </pc:spChg>
        <pc:graphicFrameChg chg="add mod">
          <ac:chgData name="Mair Swartz" userId="b668736ed4a18539" providerId="LiveId" clId="{3C8AD490-AB61-4250-8EF1-1F27D9F49201}" dt="2021-03-22T07:46:23.876" v="9345" actId="115"/>
          <ac:graphicFrameMkLst>
            <pc:docMk/>
            <pc:sldMk cId="1396941433" sldId="281"/>
            <ac:graphicFrameMk id="5" creationId="{DA525A95-B249-4727-9F51-078616732F5C}"/>
          </ac:graphicFrameMkLst>
        </pc:graphicFrameChg>
      </pc:sldChg>
      <pc:sldChg chg="addSp delSp modSp new mod">
        <pc:chgData name="Mair Swartz" userId="b668736ed4a18539" providerId="LiveId" clId="{3C8AD490-AB61-4250-8EF1-1F27D9F49201}" dt="2021-03-08T09:03:48.602" v="2541"/>
        <pc:sldMkLst>
          <pc:docMk/>
          <pc:sldMk cId="2397698423" sldId="282"/>
        </pc:sldMkLst>
        <pc:spChg chg="mod">
          <ac:chgData name="Mair Swartz" userId="b668736ed4a18539" providerId="LiveId" clId="{3C8AD490-AB61-4250-8EF1-1F27D9F49201}" dt="2021-03-08T08:55:16.080" v="2490" actId="313"/>
          <ac:spMkLst>
            <pc:docMk/>
            <pc:sldMk cId="2397698423" sldId="282"/>
            <ac:spMk id="2" creationId="{E0696D89-871F-492F-B8A2-2DB9C64B7031}"/>
          </ac:spMkLst>
        </pc:spChg>
        <pc:spChg chg="del">
          <ac:chgData name="Mair Swartz" userId="b668736ed4a18539" providerId="LiveId" clId="{3C8AD490-AB61-4250-8EF1-1F27D9F49201}" dt="2021-03-04T07:28:27.350" v="2092" actId="3680"/>
          <ac:spMkLst>
            <pc:docMk/>
            <pc:sldMk cId="2397698423" sldId="282"/>
            <ac:spMk id="3" creationId="{FA4B2934-5BBF-4853-8E63-A6E572C6FA0F}"/>
          </ac:spMkLst>
        </pc:spChg>
        <pc:graphicFrameChg chg="add mod ord modGraphic">
          <ac:chgData name="Mair Swartz" userId="b668736ed4a18539" providerId="LiveId" clId="{3C8AD490-AB61-4250-8EF1-1F27D9F49201}" dt="2021-03-08T09:03:48.602" v="2541"/>
          <ac:graphicFrameMkLst>
            <pc:docMk/>
            <pc:sldMk cId="2397698423" sldId="282"/>
            <ac:graphicFrameMk id="4" creationId="{8A597C35-5AC8-4D3A-9B55-72EFCCA02211}"/>
          </ac:graphicFrameMkLst>
        </pc:graphicFrameChg>
      </pc:sldChg>
      <pc:sldChg chg="addSp delSp modSp new mod">
        <pc:chgData name="Mair Swartz" userId="b668736ed4a18539" providerId="LiveId" clId="{3C8AD490-AB61-4250-8EF1-1F27D9F49201}" dt="2021-03-08T09:16:38.973" v="3068" actId="207"/>
        <pc:sldMkLst>
          <pc:docMk/>
          <pc:sldMk cId="2773613578" sldId="283"/>
        </pc:sldMkLst>
        <pc:spChg chg="mod">
          <ac:chgData name="Mair Swartz" userId="b668736ed4a18539" providerId="LiveId" clId="{3C8AD490-AB61-4250-8EF1-1F27D9F49201}" dt="2021-03-07T23:56:15.375" v="2396" actId="20577"/>
          <ac:spMkLst>
            <pc:docMk/>
            <pc:sldMk cId="2773613578" sldId="283"/>
            <ac:spMk id="2" creationId="{66A352F2-951C-4D2C-946E-3019C9165389}"/>
          </ac:spMkLst>
        </pc:spChg>
        <pc:spChg chg="del mod">
          <ac:chgData name="Mair Swartz" userId="b668736ed4a18539" providerId="LiveId" clId="{3C8AD490-AB61-4250-8EF1-1F27D9F49201}" dt="2021-03-07T23:57:49.982" v="2401" actId="478"/>
          <ac:spMkLst>
            <pc:docMk/>
            <pc:sldMk cId="2773613578" sldId="283"/>
            <ac:spMk id="3" creationId="{7B0EB694-C0DB-4AA2-96A4-9CCA68245F1C}"/>
          </ac:spMkLst>
        </pc:spChg>
        <pc:spChg chg="add mod">
          <ac:chgData name="Mair Swartz" userId="b668736ed4a18539" providerId="LiveId" clId="{3C8AD490-AB61-4250-8EF1-1F27D9F49201}" dt="2021-03-08T09:16:38.973" v="3068" actId="207"/>
          <ac:spMkLst>
            <pc:docMk/>
            <pc:sldMk cId="2773613578" sldId="283"/>
            <ac:spMk id="4" creationId="{467E58C5-FE5B-455C-8441-4E12F862B333}"/>
          </ac:spMkLst>
        </pc:spChg>
        <pc:spChg chg="add del mod">
          <ac:chgData name="Mair Swartz" userId="b668736ed4a18539" providerId="LiveId" clId="{3C8AD490-AB61-4250-8EF1-1F27D9F49201}" dt="2021-03-07T23:57:52.858" v="2403" actId="478"/>
          <ac:spMkLst>
            <pc:docMk/>
            <pc:sldMk cId="2773613578" sldId="283"/>
            <ac:spMk id="6" creationId="{A8131352-E000-4788-A1C7-61FCA40D851E}"/>
          </ac:spMkLst>
        </pc:spChg>
      </pc:sldChg>
      <pc:sldChg chg="addSp modSp new mod setBg setClrOvrMap">
        <pc:chgData name="Mair Swartz" userId="b668736ed4a18539" providerId="LiveId" clId="{3C8AD490-AB61-4250-8EF1-1F27D9F49201}" dt="2021-03-08T09:14:44.201" v="2956" actId="20577"/>
        <pc:sldMkLst>
          <pc:docMk/>
          <pc:sldMk cId="3433430565" sldId="284"/>
        </pc:sldMkLst>
        <pc:spChg chg="mod">
          <ac:chgData name="Mair Swartz" userId="b668736ed4a18539" providerId="LiveId" clId="{3C8AD490-AB61-4250-8EF1-1F27D9F49201}" dt="2021-03-08T09:11:47.304" v="2806" actId="26606"/>
          <ac:spMkLst>
            <pc:docMk/>
            <pc:sldMk cId="3433430565" sldId="284"/>
            <ac:spMk id="2" creationId="{238E6574-7BA8-4178-AF24-610A92476E25}"/>
          </ac:spMkLst>
        </pc:spChg>
        <pc:spChg chg="mod">
          <ac:chgData name="Mair Swartz" userId="b668736ed4a18539" providerId="LiveId" clId="{3C8AD490-AB61-4250-8EF1-1F27D9F49201}" dt="2021-03-08T09:14:44.201" v="2956" actId="20577"/>
          <ac:spMkLst>
            <pc:docMk/>
            <pc:sldMk cId="3433430565" sldId="284"/>
            <ac:spMk id="3" creationId="{9018B01A-2244-41EC-940C-2BF621C2C99A}"/>
          </ac:spMkLst>
        </pc:spChg>
        <pc:spChg chg="add">
          <ac:chgData name="Mair Swartz" userId="b668736ed4a18539" providerId="LiveId" clId="{3C8AD490-AB61-4250-8EF1-1F27D9F49201}" dt="2021-03-08T09:11:47.304" v="2806" actId="26606"/>
          <ac:spMkLst>
            <pc:docMk/>
            <pc:sldMk cId="3433430565" sldId="284"/>
            <ac:spMk id="10" creationId="{1BB56EB9-078F-4952-AC1F-149C7A0AE4D5}"/>
          </ac:spMkLst>
        </pc:spChg>
        <pc:spChg chg="add">
          <ac:chgData name="Mair Swartz" userId="b668736ed4a18539" providerId="LiveId" clId="{3C8AD490-AB61-4250-8EF1-1F27D9F49201}" dt="2021-03-08T09:11:47.304" v="2806" actId="26606"/>
          <ac:spMkLst>
            <pc:docMk/>
            <pc:sldMk cId="3433430565" sldId="284"/>
            <ac:spMk id="12" creationId="{D3772EE4-ED5E-4D3A-A306-B22CF866786D}"/>
          </ac:spMkLst>
        </pc:spChg>
        <pc:spChg chg="add">
          <ac:chgData name="Mair Swartz" userId="b668736ed4a18539" providerId="LiveId" clId="{3C8AD490-AB61-4250-8EF1-1F27D9F49201}" dt="2021-03-08T09:11:47.304" v="2806" actId="26606"/>
          <ac:spMkLst>
            <pc:docMk/>
            <pc:sldMk cId="3433430565" sldId="284"/>
            <ac:spMk id="14" creationId="{10058680-D07C-4893-B2B7-91543F18AB32}"/>
          </ac:spMkLst>
        </pc:spChg>
        <pc:spChg chg="add">
          <ac:chgData name="Mair Swartz" userId="b668736ed4a18539" providerId="LiveId" clId="{3C8AD490-AB61-4250-8EF1-1F27D9F49201}" dt="2021-03-08T09:11:47.304" v="2806" actId="26606"/>
          <ac:spMkLst>
            <pc:docMk/>
            <pc:sldMk cId="3433430565" sldId="284"/>
            <ac:spMk id="16" creationId="{7B42427A-0A1F-4A55-8705-D9179F1E0CFB}"/>
          </ac:spMkLst>
        </pc:spChg>
        <pc:spChg chg="add">
          <ac:chgData name="Mair Swartz" userId="b668736ed4a18539" providerId="LiveId" clId="{3C8AD490-AB61-4250-8EF1-1F27D9F49201}" dt="2021-03-08T09:11:47.304" v="2806" actId="26606"/>
          <ac:spMkLst>
            <pc:docMk/>
            <pc:sldMk cId="3433430565" sldId="284"/>
            <ac:spMk id="18" creationId="{EE54A6FE-D8CB-48A3-900B-053D4EBD3B85}"/>
          </ac:spMkLst>
        </pc:spChg>
        <pc:picChg chg="add mod">
          <ac:chgData name="Mair Swartz" userId="b668736ed4a18539" providerId="LiveId" clId="{3C8AD490-AB61-4250-8EF1-1F27D9F49201}" dt="2021-03-08T09:11:47.304" v="2806" actId="26606"/>
          <ac:picMkLst>
            <pc:docMk/>
            <pc:sldMk cId="3433430565" sldId="284"/>
            <ac:picMk id="5" creationId="{E8C15BA7-C64C-41AD-9790-5C8272E9FC34}"/>
          </ac:picMkLst>
        </pc:picChg>
      </pc:sldChg>
      <pc:sldChg chg="modSp add mod">
        <pc:chgData name="Mair Swartz" userId="b668736ed4a18539" providerId="LiveId" clId="{3C8AD490-AB61-4250-8EF1-1F27D9F49201}" dt="2021-03-22T07:50:33.024" v="9416" actId="14734"/>
        <pc:sldMkLst>
          <pc:docMk/>
          <pc:sldMk cId="3153708112" sldId="285"/>
        </pc:sldMkLst>
        <pc:spChg chg="mod">
          <ac:chgData name="Mair Swartz" userId="b668736ed4a18539" providerId="LiveId" clId="{3C8AD490-AB61-4250-8EF1-1F27D9F49201}" dt="2021-03-22T07:48:20.239" v="9384"/>
          <ac:spMkLst>
            <pc:docMk/>
            <pc:sldMk cId="3153708112" sldId="285"/>
            <ac:spMk id="2" creationId="{B31FFF0C-5CBB-4BB7-BB6E-919A76E9554C}"/>
          </ac:spMkLst>
        </pc:spChg>
        <pc:graphicFrameChg chg="mod modGraphic">
          <ac:chgData name="Mair Swartz" userId="b668736ed4a18539" providerId="LiveId" clId="{3C8AD490-AB61-4250-8EF1-1F27D9F49201}" dt="2021-03-22T07:50:33.024" v="9416" actId="14734"/>
          <ac:graphicFrameMkLst>
            <pc:docMk/>
            <pc:sldMk cId="3153708112" sldId="285"/>
            <ac:graphicFrameMk id="4" creationId="{3832E144-4B6F-4D94-A768-51B29910C234}"/>
          </ac:graphicFrameMkLst>
        </pc:graphicFrameChg>
      </pc:sldChg>
      <pc:sldChg chg="addSp delSp modSp new mod setBg setClrOvrMap">
        <pc:chgData name="Mair Swartz" userId="b668736ed4a18539" providerId="LiveId" clId="{3C8AD490-AB61-4250-8EF1-1F27D9F49201}" dt="2021-03-08T09:21:45.633" v="3176" actId="207"/>
        <pc:sldMkLst>
          <pc:docMk/>
          <pc:sldMk cId="364833170" sldId="286"/>
        </pc:sldMkLst>
        <pc:spChg chg="mod">
          <ac:chgData name="Mair Swartz" userId="b668736ed4a18539" providerId="LiveId" clId="{3C8AD490-AB61-4250-8EF1-1F27D9F49201}" dt="2021-03-08T09:21:45.633" v="3176" actId="207"/>
          <ac:spMkLst>
            <pc:docMk/>
            <pc:sldMk cId="364833170" sldId="286"/>
            <ac:spMk id="2" creationId="{070B4A38-227F-4BD0-862C-037588DC0D01}"/>
          </ac:spMkLst>
        </pc:spChg>
        <pc:spChg chg="del mod">
          <ac:chgData name="Mair Swartz" userId="b668736ed4a18539" providerId="LiveId" clId="{3C8AD490-AB61-4250-8EF1-1F27D9F49201}" dt="2021-03-08T09:20:47.264" v="3164" actId="26606"/>
          <ac:spMkLst>
            <pc:docMk/>
            <pc:sldMk cId="364833170" sldId="286"/>
            <ac:spMk id="3" creationId="{C44B3CB5-377A-4E0E-8A43-BEA6537C4319}"/>
          </ac:spMkLst>
        </pc:spChg>
        <pc:spChg chg="add del mod">
          <ac:chgData name="Mair Swartz" userId="b668736ed4a18539" providerId="LiveId" clId="{3C8AD490-AB61-4250-8EF1-1F27D9F49201}" dt="2021-03-08T09:20:47.269" v="3166"/>
          <ac:spMkLst>
            <pc:docMk/>
            <pc:sldMk cId="364833170" sldId="286"/>
            <ac:spMk id="4" creationId="{E8682AE6-4528-4B8E-B5B0-A230B72D7581}"/>
          </ac:spMkLst>
        </pc:spChg>
        <pc:spChg chg="add">
          <ac:chgData name="Mair Swartz" userId="b668736ed4a18539" providerId="LiveId" clId="{3C8AD490-AB61-4250-8EF1-1F27D9F49201}" dt="2021-03-08T09:20:47.264" v="3164" actId="26606"/>
          <ac:spMkLst>
            <pc:docMk/>
            <pc:sldMk cId="364833170" sldId="286"/>
            <ac:spMk id="10" creationId="{F92989FB-1024-49B7-BDF1-B3CE27D48623}"/>
          </ac:spMkLst>
        </pc:spChg>
        <pc:spChg chg="add">
          <ac:chgData name="Mair Swartz" userId="b668736ed4a18539" providerId="LiveId" clId="{3C8AD490-AB61-4250-8EF1-1F27D9F49201}" dt="2021-03-08T09:20:47.264" v="3164" actId="26606"/>
          <ac:spMkLst>
            <pc:docMk/>
            <pc:sldMk cId="364833170" sldId="286"/>
            <ac:spMk id="12" creationId="{2987D6F4-EC95-4EF1-A8AD-4B70386CEEC7}"/>
          </ac:spMkLst>
        </pc:spChg>
        <pc:spChg chg="add">
          <ac:chgData name="Mair Swartz" userId="b668736ed4a18539" providerId="LiveId" clId="{3C8AD490-AB61-4250-8EF1-1F27D9F49201}" dt="2021-03-08T09:20:47.264" v="3164" actId="26606"/>
          <ac:spMkLst>
            <pc:docMk/>
            <pc:sldMk cId="364833170" sldId="286"/>
            <ac:spMk id="14" creationId="{F5F792DF-9D0A-4DB6-9A9E-7312F5A7E87D}"/>
          </ac:spMkLst>
        </pc:spChg>
        <pc:spChg chg="add">
          <ac:chgData name="Mair Swartz" userId="b668736ed4a18539" providerId="LiveId" clId="{3C8AD490-AB61-4250-8EF1-1F27D9F49201}" dt="2021-03-08T09:20:47.264" v="3164" actId="26606"/>
          <ac:spMkLst>
            <pc:docMk/>
            <pc:sldMk cId="364833170" sldId="286"/>
            <ac:spMk id="16" creationId="{7BC7EA7B-802E-41F4-8926-C4475287AA31}"/>
          </ac:spMkLst>
        </pc:spChg>
        <pc:graphicFrameChg chg="add mod">
          <ac:chgData name="Mair Swartz" userId="b668736ed4a18539" providerId="LiveId" clId="{3C8AD490-AB61-4250-8EF1-1F27D9F49201}" dt="2021-03-08T09:20:55.128" v="3167"/>
          <ac:graphicFrameMkLst>
            <pc:docMk/>
            <pc:sldMk cId="364833170" sldId="286"/>
            <ac:graphicFrameMk id="6" creationId="{CE8370A9-ED36-47FA-B948-BB6AB27786FE}"/>
          </ac:graphicFrameMkLst>
        </pc:graphicFrameChg>
      </pc:sldChg>
      <pc:sldChg chg="addSp delSp modSp new mod">
        <pc:chgData name="Mair Swartz" userId="b668736ed4a18539" providerId="LiveId" clId="{3C8AD490-AB61-4250-8EF1-1F27D9F49201}" dt="2021-03-19T06:04:28.236" v="7574" actId="20577"/>
        <pc:sldMkLst>
          <pc:docMk/>
          <pc:sldMk cId="3467504903" sldId="287"/>
        </pc:sldMkLst>
        <pc:spChg chg="mod">
          <ac:chgData name="Mair Swartz" userId="b668736ed4a18539" providerId="LiveId" clId="{3C8AD490-AB61-4250-8EF1-1F27D9F49201}" dt="2021-03-08T09:22:33.661" v="3198" actId="20577"/>
          <ac:spMkLst>
            <pc:docMk/>
            <pc:sldMk cId="3467504903" sldId="287"/>
            <ac:spMk id="2" creationId="{2C1254D5-825D-4B75-9DF8-F2B27C7E3E03}"/>
          </ac:spMkLst>
        </pc:spChg>
        <pc:spChg chg="add del">
          <ac:chgData name="Mair Swartz" userId="b668736ed4a18539" providerId="LiveId" clId="{3C8AD490-AB61-4250-8EF1-1F27D9F49201}" dt="2021-03-08T09:23:40.057" v="3209" actId="3680"/>
          <ac:spMkLst>
            <pc:docMk/>
            <pc:sldMk cId="3467504903" sldId="287"/>
            <ac:spMk id="3" creationId="{C9783897-38CF-4CD9-B170-8D5C591C1113}"/>
          </ac:spMkLst>
        </pc:spChg>
        <pc:spChg chg="add del mod">
          <ac:chgData name="Mair Swartz" userId="b668736ed4a18539" providerId="LiveId" clId="{3C8AD490-AB61-4250-8EF1-1F27D9F49201}" dt="2021-03-08T09:23:31.524" v="3208"/>
          <ac:spMkLst>
            <pc:docMk/>
            <pc:sldMk cId="3467504903" sldId="287"/>
            <ac:spMk id="4" creationId="{2CE822A4-2997-4BE4-8499-68CE71853D96}"/>
          </ac:spMkLst>
        </pc:spChg>
        <pc:spChg chg="add del">
          <ac:chgData name="Mair Swartz" userId="b668736ed4a18539" providerId="LiveId" clId="{3C8AD490-AB61-4250-8EF1-1F27D9F49201}" dt="2021-03-08T09:23:25.502" v="3204"/>
          <ac:spMkLst>
            <pc:docMk/>
            <pc:sldMk cId="3467504903" sldId="287"/>
            <ac:spMk id="5" creationId="{01F7061B-F88B-4286-A085-46A35765C101}"/>
          </ac:spMkLst>
        </pc:spChg>
        <pc:spChg chg="add del mod">
          <ac:chgData name="Mair Swartz" userId="b668736ed4a18539" providerId="LiveId" clId="{3C8AD490-AB61-4250-8EF1-1F27D9F49201}" dt="2021-03-08T09:23:25.185" v="3203"/>
          <ac:spMkLst>
            <pc:docMk/>
            <pc:sldMk cId="3467504903" sldId="287"/>
            <ac:spMk id="6" creationId="{5FF92898-4C7D-4E97-8BB6-A929A64A406A}"/>
          </ac:spMkLst>
        </pc:spChg>
        <pc:spChg chg="add del">
          <ac:chgData name="Mair Swartz" userId="b668736ed4a18539" providerId="LiveId" clId="{3C8AD490-AB61-4250-8EF1-1F27D9F49201}" dt="2021-03-08T09:23:29.346" v="3206"/>
          <ac:spMkLst>
            <pc:docMk/>
            <pc:sldMk cId="3467504903" sldId="287"/>
            <ac:spMk id="7" creationId="{0BCC3F5F-4316-41F7-A638-8A12036DD349}"/>
          </ac:spMkLst>
        </pc:spChg>
        <pc:graphicFrameChg chg="add mod ord modGraphic">
          <ac:chgData name="Mair Swartz" userId="b668736ed4a18539" providerId="LiveId" clId="{3C8AD490-AB61-4250-8EF1-1F27D9F49201}" dt="2021-03-19T06:04:28.236" v="7574" actId="20577"/>
          <ac:graphicFrameMkLst>
            <pc:docMk/>
            <pc:sldMk cId="3467504903" sldId="287"/>
            <ac:graphicFrameMk id="8" creationId="{6A92511E-323E-46D5-9584-9A1860D59F04}"/>
          </ac:graphicFrameMkLst>
        </pc:graphicFrameChg>
      </pc:sldChg>
      <pc:sldChg chg="modSp add mod">
        <pc:chgData name="Mair Swartz" userId="b668736ed4a18539" providerId="LiveId" clId="{3C8AD490-AB61-4250-8EF1-1F27D9F49201}" dt="2021-03-22T07:50:55.557" v="9417"/>
        <pc:sldMkLst>
          <pc:docMk/>
          <pc:sldMk cId="500936751" sldId="288"/>
        </pc:sldMkLst>
        <pc:spChg chg="mod">
          <ac:chgData name="Mair Swartz" userId="b668736ed4a18539" providerId="LiveId" clId="{3C8AD490-AB61-4250-8EF1-1F27D9F49201}" dt="2021-03-22T07:48:30.280" v="9385"/>
          <ac:spMkLst>
            <pc:docMk/>
            <pc:sldMk cId="500936751" sldId="288"/>
            <ac:spMk id="2" creationId="{B31FFF0C-5CBB-4BB7-BB6E-919A76E9554C}"/>
          </ac:spMkLst>
        </pc:spChg>
        <pc:graphicFrameChg chg="mod modGraphic">
          <ac:chgData name="Mair Swartz" userId="b668736ed4a18539" providerId="LiveId" clId="{3C8AD490-AB61-4250-8EF1-1F27D9F49201}" dt="2021-03-22T07:50:55.557" v="9417"/>
          <ac:graphicFrameMkLst>
            <pc:docMk/>
            <pc:sldMk cId="500936751" sldId="288"/>
            <ac:graphicFrameMk id="4" creationId="{3832E144-4B6F-4D94-A768-51B29910C234}"/>
          </ac:graphicFrameMkLst>
        </pc:graphicFrameChg>
      </pc:sldChg>
      <pc:sldChg chg="modSp new del mod">
        <pc:chgData name="Mair Swartz" userId="b668736ed4a18539" providerId="LiveId" clId="{3C8AD490-AB61-4250-8EF1-1F27D9F49201}" dt="2021-03-19T09:31:26.239" v="8678" actId="47"/>
        <pc:sldMkLst>
          <pc:docMk/>
          <pc:sldMk cId="3881076242" sldId="289"/>
        </pc:sldMkLst>
        <pc:spChg chg="mod">
          <ac:chgData name="Mair Swartz" userId="b668736ed4a18539" providerId="LiveId" clId="{3C8AD490-AB61-4250-8EF1-1F27D9F49201}" dt="2021-03-08T09:47:37.736" v="3473" actId="20577"/>
          <ac:spMkLst>
            <pc:docMk/>
            <pc:sldMk cId="3881076242" sldId="289"/>
            <ac:spMk id="2" creationId="{901A7A84-D2EC-4321-B27B-921EFD3EDF1B}"/>
          </ac:spMkLst>
        </pc:spChg>
        <pc:spChg chg="mod">
          <ac:chgData name="Mair Swartz" userId="b668736ed4a18539" providerId="LiveId" clId="{3C8AD490-AB61-4250-8EF1-1F27D9F49201}" dt="2021-03-17T07:33:56.384" v="6350" actId="6549"/>
          <ac:spMkLst>
            <pc:docMk/>
            <pc:sldMk cId="3881076242" sldId="289"/>
            <ac:spMk id="3" creationId="{6FFF90B2-5161-4CC5-9EA2-366EB0B42BC7}"/>
          </ac:spMkLst>
        </pc:spChg>
      </pc:sldChg>
      <pc:sldChg chg="modSp new del mod">
        <pc:chgData name="Mair Swartz" userId="b668736ed4a18539" providerId="LiveId" clId="{3C8AD490-AB61-4250-8EF1-1F27D9F49201}" dt="2021-03-19T09:31:25.327" v="8677" actId="47"/>
        <pc:sldMkLst>
          <pc:docMk/>
          <pc:sldMk cId="3913243362" sldId="290"/>
        </pc:sldMkLst>
        <pc:spChg chg="mod">
          <ac:chgData name="Mair Swartz" userId="b668736ed4a18539" providerId="LiveId" clId="{3C8AD490-AB61-4250-8EF1-1F27D9F49201}" dt="2021-03-08T09:48:54.656" v="3484" actId="20577"/>
          <ac:spMkLst>
            <pc:docMk/>
            <pc:sldMk cId="3913243362" sldId="290"/>
            <ac:spMk id="2" creationId="{3445CD41-D28A-4A45-AE67-5E8660672D15}"/>
          </ac:spMkLst>
        </pc:spChg>
        <pc:spChg chg="mod">
          <ac:chgData name="Mair Swartz" userId="b668736ed4a18539" providerId="LiveId" clId="{3C8AD490-AB61-4250-8EF1-1F27D9F49201}" dt="2021-03-17T07:33:46.837" v="6349" actId="20577"/>
          <ac:spMkLst>
            <pc:docMk/>
            <pc:sldMk cId="3913243362" sldId="290"/>
            <ac:spMk id="3" creationId="{06F134C7-6F75-4D7C-A873-F50FA69006D1}"/>
          </ac:spMkLst>
        </pc:spChg>
      </pc:sldChg>
      <pc:sldChg chg="modSp new del mod ord">
        <pc:chgData name="Mair Swartz" userId="b668736ed4a18539" providerId="LiveId" clId="{3C8AD490-AB61-4250-8EF1-1F27D9F49201}" dt="2021-03-19T09:31:24.067" v="8676" actId="47"/>
        <pc:sldMkLst>
          <pc:docMk/>
          <pc:sldMk cId="4228385338" sldId="291"/>
        </pc:sldMkLst>
        <pc:spChg chg="mod">
          <ac:chgData name="Mair Swartz" userId="b668736ed4a18539" providerId="LiveId" clId="{3C8AD490-AB61-4250-8EF1-1F27D9F49201}" dt="2021-03-08T09:50:56.647" v="3541" actId="20577"/>
          <ac:spMkLst>
            <pc:docMk/>
            <pc:sldMk cId="4228385338" sldId="291"/>
            <ac:spMk id="2" creationId="{61317788-BB0D-48D0-9CF2-94D706948AC7}"/>
          </ac:spMkLst>
        </pc:spChg>
        <pc:spChg chg="mod">
          <ac:chgData name="Mair Swartz" userId="b668736ed4a18539" providerId="LiveId" clId="{3C8AD490-AB61-4250-8EF1-1F27D9F49201}" dt="2021-03-08T09:51:15.786" v="3579" actId="20577"/>
          <ac:spMkLst>
            <pc:docMk/>
            <pc:sldMk cId="4228385338" sldId="291"/>
            <ac:spMk id="3" creationId="{E7EE4A77-7D31-46B7-9F0D-088EFB55C149}"/>
          </ac:spMkLst>
        </pc:spChg>
      </pc:sldChg>
      <pc:sldChg chg="modSp new mod">
        <pc:chgData name="Mair Swartz" userId="b668736ed4a18539" providerId="LiveId" clId="{3C8AD490-AB61-4250-8EF1-1F27D9F49201}" dt="2021-03-15T05:46:23.118" v="3715" actId="20577"/>
        <pc:sldMkLst>
          <pc:docMk/>
          <pc:sldMk cId="1196619148" sldId="292"/>
        </pc:sldMkLst>
        <pc:spChg chg="mod">
          <ac:chgData name="Mair Swartz" userId="b668736ed4a18539" providerId="LiveId" clId="{3C8AD490-AB61-4250-8EF1-1F27D9F49201}" dt="2021-03-15T05:45:47.231" v="3678" actId="20577"/>
          <ac:spMkLst>
            <pc:docMk/>
            <pc:sldMk cId="1196619148" sldId="292"/>
            <ac:spMk id="2" creationId="{614F4EA0-37F0-4CD9-BB53-5C7E9FA566AC}"/>
          </ac:spMkLst>
        </pc:spChg>
        <pc:spChg chg="mod">
          <ac:chgData name="Mair Swartz" userId="b668736ed4a18539" providerId="LiveId" clId="{3C8AD490-AB61-4250-8EF1-1F27D9F49201}" dt="2021-03-15T05:46:23.118" v="3715" actId="20577"/>
          <ac:spMkLst>
            <pc:docMk/>
            <pc:sldMk cId="1196619148" sldId="292"/>
            <ac:spMk id="3" creationId="{CB9DF550-BB4B-4F9D-850D-40B0E6B0BD37}"/>
          </ac:spMkLst>
        </pc:spChg>
      </pc:sldChg>
      <pc:sldChg chg="new del">
        <pc:chgData name="Mair Swartz" userId="b668736ed4a18539" providerId="LiveId" clId="{3C8AD490-AB61-4250-8EF1-1F27D9F49201}" dt="2021-03-15T05:45:13.577" v="3668" actId="2696"/>
        <pc:sldMkLst>
          <pc:docMk/>
          <pc:sldMk cId="2732242438" sldId="292"/>
        </pc:sldMkLst>
      </pc:sldChg>
      <pc:sldChg chg="new del">
        <pc:chgData name="Mair Swartz" userId="b668736ed4a18539" providerId="LiveId" clId="{3C8AD490-AB61-4250-8EF1-1F27D9F49201}" dt="2021-03-15T05:45:33.248" v="3670" actId="47"/>
        <pc:sldMkLst>
          <pc:docMk/>
          <pc:sldMk cId="4166300722" sldId="292"/>
        </pc:sldMkLst>
      </pc:sldChg>
      <pc:sldChg chg="addSp modSp new mod">
        <pc:chgData name="Mair Swartz" userId="b668736ed4a18539" providerId="LiveId" clId="{3C8AD490-AB61-4250-8EF1-1F27D9F49201}" dt="2021-03-22T07:54:45.655" v="9431" actId="20577"/>
        <pc:sldMkLst>
          <pc:docMk/>
          <pc:sldMk cId="1591174588" sldId="293"/>
        </pc:sldMkLst>
        <pc:spChg chg="mod">
          <ac:chgData name="Mair Swartz" userId="b668736ed4a18539" providerId="LiveId" clId="{3C8AD490-AB61-4250-8EF1-1F27D9F49201}" dt="2021-03-15T05:46:54.354" v="3735" actId="20577"/>
          <ac:spMkLst>
            <pc:docMk/>
            <pc:sldMk cId="1591174588" sldId="293"/>
            <ac:spMk id="2" creationId="{2E39452B-07DB-4E55-ADDD-7EB7223C4A69}"/>
          </ac:spMkLst>
        </pc:spChg>
        <pc:spChg chg="mod">
          <ac:chgData name="Mair Swartz" userId="b668736ed4a18539" providerId="LiveId" clId="{3C8AD490-AB61-4250-8EF1-1F27D9F49201}" dt="2021-03-22T07:54:45.655" v="9431" actId="20577"/>
          <ac:spMkLst>
            <pc:docMk/>
            <pc:sldMk cId="1591174588" sldId="293"/>
            <ac:spMk id="3" creationId="{7638EEB7-7C8A-41A0-817C-1BA595582161}"/>
          </ac:spMkLst>
        </pc:spChg>
        <pc:spChg chg="add mod">
          <ac:chgData name="Mair Swartz" userId="b668736ed4a18539" providerId="LiveId" clId="{3C8AD490-AB61-4250-8EF1-1F27D9F49201}" dt="2021-03-15T06:20:54.230" v="4119" actId="1076"/>
          <ac:spMkLst>
            <pc:docMk/>
            <pc:sldMk cId="1591174588" sldId="293"/>
            <ac:spMk id="4" creationId="{F657CB0F-7026-4E1F-8F3D-EAA7D86AA09F}"/>
          </ac:spMkLst>
        </pc:spChg>
      </pc:sldChg>
      <pc:sldChg chg="new del">
        <pc:chgData name="Mair Swartz" userId="b668736ed4a18539" providerId="LiveId" clId="{3C8AD490-AB61-4250-8EF1-1F27D9F49201}" dt="2021-03-15T05:46:28.731" v="3717" actId="680"/>
        <pc:sldMkLst>
          <pc:docMk/>
          <pc:sldMk cId="1841949897" sldId="293"/>
        </pc:sldMkLst>
      </pc:sldChg>
      <pc:sldChg chg="addSp delSp modSp add mod modAnim">
        <pc:chgData name="Mair Swartz" userId="b668736ed4a18539" providerId="LiveId" clId="{3C8AD490-AB61-4250-8EF1-1F27D9F49201}" dt="2021-03-22T07:54:22.863" v="9428" actId="20577"/>
        <pc:sldMkLst>
          <pc:docMk/>
          <pc:sldMk cId="3706413530" sldId="294"/>
        </pc:sldMkLst>
        <pc:spChg chg="mod">
          <ac:chgData name="Mair Swartz" userId="b668736ed4a18539" providerId="LiveId" clId="{3C8AD490-AB61-4250-8EF1-1F27D9F49201}" dt="2021-03-22T07:54:22.863" v="9428" actId="20577"/>
          <ac:spMkLst>
            <pc:docMk/>
            <pc:sldMk cId="3706413530" sldId="294"/>
            <ac:spMk id="2" creationId="{05080B78-6C42-4C81-A627-D1F670AE4473}"/>
          </ac:spMkLst>
        </pc:spChg>
        <pc:spChg chg="add del">
          <ac:chgData name="Mair Swartz" userId="b668736ed4a18539" providerId="LiveId" clId="{3C8AD490-AB61-4250-8EF1-1F27D9F49201}" dt="2021-03-15T05:49:49.690" v="3775" actId="11529"/>
          <ac:spMkLst>
            <pc:docMk/>
            <pc:sldMk cId="3706413530" sldId="294"/>
            <ac:spMk id="3" creationId="{ADD2F1C0-A299-495C-92E5-24FA1AD24A15}"/>
          </ac:spMkLst>
        </pc:spChg>
        <pc:spChg chg="add mod">
          <ac:chgData name="Mair Swartz" userId="b668736ed4a18539" providerId="LiveId" clId="{3C8AD490-AB61-4250-8EF1-1F27D9F49201}" dt="2021-03-15T05:58:37.537" v="3839" actId="1076"/>
          <ac:spMkLst>
            <pc:docMk/>
            <pc:sldMk cId="3706413530" sldId="294"/>
            <ac:spMk id="4" creationId="{E01E548D-012F-431F-AC60-1011E4F73A6B}"/>
          </ac:spMkLst>
        </pc:spChg>
        <pc:spChg chg="add mod">
          <ac:chgData name="Mair Swartz" userId="b668736ed4a18539" providerId="LiveId" clId="{3C8AD490-AB61-4250-8EF1-1F27D9F49201}" dt="2021-03-15T05:51:32.123" v="3811" actId="1076"/>
          <ac:spMkLst>
            <pc:docMk/>
            <pc:sldMk cId="3706413530" sldId="294"/>
            <ac:spMk id="5" creationId="{8E7D19CB-2CE5-416A-B81E-F60912B19F9E}"/>
          </ac:spMkLst>
        </pc:spChg>
        <pc:spChg chg="mod">
          <ac:chgData name="Mair Swartz" userId="b668736ed4a18539" providerId="LiveId" clId="{3C8AD490-AB61-4250-8EF1-1F27D9F49201}" dt="2021-03-15T05:48:30.390" v="3769" actId="1076"/>
          <ac:spMkLst>
            <pc:docMk/>
            <pc:sldMk cId="3706413530" sldId="294"/>
            <ac:spMk id="6" creationId="{9756442D-4CE0-4DF2-B9D0-9ACAB88F8FE0}"/>
          </ac:spMkLst>
        </pc:spChg>
        <pc:spChg chg="mod">
          <ac:chgData name="Mair Swartz" userId="b668736ed4a18539" providerId="LiveId" clId="{3C8AD490-AB61-4250-8EF1-1F27D9F49201}" dt="2021-03-15T05:48:50.852" v="3773" actId="1076"/>
          <ac:spMkLst>
            <pc:docMk/>
            <pc:sldMk cId="3706413530" sldId="294"/>
            <ac:spMk id="8" creationId="{BD6BC195-21C4-4A7C-A09C-3D074E84BE0C}"/>
          </ac:spMkLst>
        </pc:spChg>
        <pc:spChg chg="mod">
          <ac:chgData name="Mair Swartz" userId="b668736ed4a18539" providerId="LiveId" clId="{3C8AD490-AB61-4250-8EF1-1F27D9F49201}" dt="2021-03-15T05:48:50.852" v="3773" actId="1076"/>
          <ac:spMkLst>
            <pc:docMk/>
            <pc:sldMk cId="3706413530" sldId="294"/>
            <ac:spMk id="9" creationId="{D41D250E-8E5A-4FFA-B7EF-FF3AC1D29F19}"/>
          </ac:spMkLst>
        </pc:spChg>
        <pc:spChg chg="mod">
          <ac:chgData name="Mair Swartz" userId="b668736ed4a18539" providerId="LiveId" clId="{3C8AD490-AB61-4250-8EF1-1F27D9F49201}" dt="2021-03-15T05:48:50.852" v="3773" actId="1076"/>
          <ac:spMkLst>
            <pc:docMk/>
            <pc:sldMk cId="3706413530" sldId="294"/>
            <ac:spMk id="10" creationId="{446D091E-0652-4208-886F-FBBE4CE70E65}"/>
          </ac:spMkLst>
        </pc:spChg>
        <pc:spChg chg="mod">
          <ac:chgData name="Mair Swartz" userId="b668736ed4a18539" providerId="LiveId" clId="{3C8AD490-AB61-4250-8EF1-1F27D9F49201}" dt="2021-03-15T05:48:50.852" v="3773" actId="1076"/>
          <ac:spMkLst>
            <pc:docMk/>
            <pc:sldMk cId="3706413530" sldId="294"/>
            <ac:spMk id="11" creationId="{961DE653-BD16-4DC3-8D32-9BE88A1D12AF}"/>
          </ac:spMkLst>
        </pc:spChg>
        <pc:spChg chg="mod">
          <ac:chgData name="Mair Swartz" userId="b668736ed4a18539" providerId="LiveId" clId="{3C8AD490-AB61-4250-8EF1-1F27D9F49201}" dt="2021-03-15T05:48:36.666" v="3771" actId="1076"/>
          <ac:spMkLst>
            <pc:docMk/>
            <pc:sldMk cId="3706413530" sldId="294"/>
            <ac:spMk id="12" creationId="{F4C66A6D-3687-47A8-BC85-FF262FDA22D9}"/>
          </ac:spMkLst>
        </pc:spChg>
        <pc:spChg chg="add mod">
          <ac:chgData name="Mair Swartz" userId="b668736ed4a18539" providerId="LiveId" clId="{3C8AD490-AB61-4250-8EF1-1F27D9F49201}" dt="2021-03-22T07:53:17.879" v="9420" actId="255"/>
          <ac:spMkLst>
            <pc:docMk/>
            <pc:sldMk cId="3706413530" sldId="294"/>
            <ac:spMk id="22" creationId="{D458E059-37C2-4D99-890A-C15B6D402D4D}"/>
          </ac:spMkLst>
        </pc:spChg>
        <pc:grpChg chg="add mod">
          <ac:chgData name="Mair Swartz" userId="b668736ed4a18539" providerId="LiveId" clId="{3C8AD490-AB61-4250-8EF1-1F27D9F49201}" dt="2021-03-22T07:53:51.969" v="9426" actId="1076"/>
          <ac:grpSpMkLst>
            <pc:docMk/>
            <pc:sldMk cId="3706413530" sldId="294"/>
            <ac:grpSpMk id="23" creationId="{7DBC2711-E345-42E5-84DA-AB6A40624622}"/>
          </ac:grpSpMkLst>
        </pc:grpChg>
        <pc:picChg chg="add mod">
          <ac:chgData name="Mair Swartz" userId="b668736ed4a18539" providerId="LiveId" clId="{3C8AD490-AB61-4250-8EF1-1F27D9F49201}" dt="2021-03-15T05:52:29.916" v="3815" actId="1076"/>
          <ac:picMkLst>
            <pc:docMk/>
            <pc:sldMk cId="3706413530" sldId="294"/>
            <ac:picMk id="13" creationId="{CBCE69B2-2944-485C-96C9-56F412E7BD87}"/>
          </ac:picMkLst>
        </pc:picChg>
        <pc:picChg chg="add mod">
          <ac:chgData name="Mair Swartz" userId="b668736ed4a18539" providerId="LiveId" clId="{3C8AD490-AB61-4250-8EF1-1F27D9F49201}" dt="2021-03-15T05:52:33.025" v="3816" actId="1076"/>
          <ac:picMkLst>
            <pc:docMk/>
            <pc:sldMk cId="3706413530" sldId="294"/>
            <ac:picMk id="15" creationId="{BCBFFA78-F8B3-4B4B-9694-E10409E13644}"/>
          </ac:picMkLst>
        </pc:picChg>
        <pc:picChg chg="add mod">
          <ac:chgData name="Mair Swartz" userId="b668736ed4a18539" providerId="LiveId" clId="{3C8AD490-AB61-4250-8EF1-1F27D9F49201}" dt="2021-03-22T07:53:44.551" v="9425" actId="1076"/>
          <ac:picMkLst>
            <pc:docMk/>
            <pc:sldMk cId="3706413530" sldId="294"/>
            <ac:picMk id="17" creationId="{3CB5733D-DE66-439D-BD32-84279E583B20}"/>
          </ac:picMkLst>
        </pc:picChg>
        <pc:picChg chg="add mod">
          <ac:chgData name="Mair Swartz" userId="b668736ed4a18539" providerId="LiveId" clId="{3C8AD490-AB61-4250-8EF1-1F27D9F49201}" dt="2021-03-15T05:52:43.212" v="3818" actId="1076"/>
          <ac:picMkLst>
            <pc:docMk/>
            <pc:sldMk cId="3706413530" sldId="294"/>
            <ac:picMk id="18" creationId="{013C3340-F001-4193-BD84-C28EA4FE3733}"/>
          </ac:picMkLst>
        </pc:picChg>
        <pc:picChg chg="add mod">
          <ac:chgData name="Mair Swartz" userId="b668736ed4a18539" providerId="LiveId" clId="{3C8AD490-AB61-4250-8EF1-1F27D9F49201}" dt="2021-03-15T05:52:56.804" v="3820" actId="1076"/>
          <ac:picMkLst>
            <pc:docMk/>
            <pc:sldMk cId="3706413530" sldId="294"/>
            <ac:picMk id="19" creationId="{F9823453-5CE2-4326-92C4-B77F9F09E189}"/>
          </ac:picMkLst>
        </pc:picChg>
        <pc:picChg chg="add mod">
          <ac:chgData name="Mair Swartz" userId="b668736ed4a18539" providerId="LiveId" clId="{3C8AD490-AB61-4250-8EF1-1F27D9F49201}" dt="2021-03-15T06:06:24.704" v="3847" actId="14100"/>
          <ac:picMkLst>
            <pc:docMk/>
            <pc:sldMk cId="3706413530" sldId="294"/>
            <ac:picMk id="21" creationId="{C18F0948-C738-4132-8E92-ED2C1439021B}"/>
          </ac:picMkLst>
        </pc:picChg>
        <pc:picChg chg="mod">
          <ac:chgData name="Mair Swartz" userId="b668736ed4a18539" providerId="LiveId" clId="{3C8AD490-AB61-4250-8EF1-1F27D9F49201}" dt="2021-03-15T05:48:25.540" v="3768" actId="1076"/>
          <ac:picMkLst>
            <pc:docMk/>
            <pc:sldMk cId="3706413530" sldId="294"/>
            <ac:picMk id="1026" creationId="{9419A6C7-44C7-49AC-9EF6-E214A3BD579E}"/>
          </ac:picMkLst>
        </pc:picChg>
        <pc:picChg chg="mod">
          <ac:chgData name="Mair Swartz" userId="b668736ed4a18539" providerId="LiveId" clId="{3C8AD490-AB61-4250-8EF1-1F27D9F49201}" dt="2021-03-15T05:48:38.281" v="3772" actId="1076"/>
          <ac:picMkLst>
            <pc:docMk/>
            <pc:sldMk cId="3706413530" sldId="294"/>
            <ac:picMk id="1028" creationId="{153B17E6-50D4-4673-B90A-4E133F09C202}"/>
          </ac:picMkLst>
        </pc:picChg>
      </pc:sldChg>
      <pc:sldChg chg="addSp modSp add mod ord modAnim">
        <pc:chgData name="Mair Swartz" userId="b668736ed4a18539" providerId="LiveId" clId="{3C8AD490-AB61-4250-8EF1-1F27D9F49201}" dt="2021-03-22T07:55:22.864" v="9435" actId="1076"/>
        <pc:sldMkLst>
          <pc:docMk/>
          <pc:sldMk cId="2043389699" sldId="295"/>
        </pc:sldMkLst>
        <pc:spChg chg="mod">
          <ac:chgData name="Mair Swartz" userId="b668736ed4a18539" providerId="LiveId" clId="{3C8AD490-AB61-4250-8EF1-1F27D9F49201}" dt="2021-03-15T06:33:18.217" v="4194" actId="20577"/>
          <ac:spMkLst>
            <pc:docMk/>
            <pc:sldMk cId="2043389699" sldId="295"/>
            <ac:spMk id="2" creationId="{05080B78-6C42-4C81-A627-D1F670AE4473}"/>
          </ac:spMkLst>
        </pc:spChg>
        <pc:spChg chg="mod">
          <ac:chgData name="Mair Swartz" userId="b668736ed4a18539" providerId="LiveId" clId="{3C8AD490-AB61-4250-8EF1-1F27D9F49201}" dt="2021-03-22T07:55:16.810" v="9434" actId="1076"/>
          <ac:spMkLst>
            <pc:docMk/>
            <pc:sldMk cId="2043389699" sldId="295"/>
            <ac:spMk id="22" creationId="{D458E059-37C2-4D99-890A-C15B6D402D4D}"/>
          </ac:spMkLst>
        </pc:spChg>
        <pc:grpChg chg="add mod">
          <ac:chgData name="Mair Swartz" userId="b668736ed4a18539" providerId="LiveId" clId="{3C8AD490-AB61-4250-8EF1-1F27D9F49201}" dt="2021-03-15T06:24:37.756" v="4141" actId="164"/>
          <ac:grpSpMkLst>
            <pc:docMk/>
            <pc:sldMk cId="2043389699" sldId="295"/>
            <ac:grpSpMk id="3" creationId="{F34029F5-CB03-4C07-9FBB-E03434F1FA83}"/>
          </ac:grpSpMkLst>
        </pc:grpChg>
        <pc:grpChg chg="mod">
          <ac:chgData name="Mair Swartz" userId="b668736ed4a18539" providerId="LiveId" clId="{3C8AD490-AB61-4250-8EF1-1F27D9F49201}" dt="2021-03-22T07:55:22.864" v="9435" actId="1076"/>
          <ac:grpSpMkLst>
            <pc:docMk/>
            <pc:sldMk cId="2043389699" sldId="295"/>
            <ac:grpSpMk id="23" creationId="{7DBC2711-E345-42E5-84DA-AB6A40624622}"/>
          </ac:grpSpMkLst>
        </pc:grpChg>
        <pc:picChg chg="mod">
          <ac:chgData name="Mair Swartz" userId="b668736ed4a18539" providerId="LiveId" clId="{3C8AD490-AB61-4250-8EF1-1F27D9F49201}" dt="2021-03-22T07:54:59.688" v="9432" actId="14100"/>
          <ac:picMkLst>
            <pc:docMk/>
            <pc:sldMk cId="2043389699" sldId="295"/>
            <ac:picMk id="17" creationId="{3CB5733D-DE66-439D-BD32-84279E583B20}"/>
          </ac:picMkLst>
        </pc:picChg>
        <pc:picChg chg="add mod">
          <ac:chgData name="Mair Swartz" userId="b668736ed4a18539" providerId="LiveId" clId="{3C8AD490-AB61-4250-8EF1-1F27D9F49201}" dt="2021-03-15T06:24:37.756" v="4141" actId="164"/>
          <ac:picMkLst>
            <pc:docMk/>
            <pc:sldMk cId="2043389699" sldId="295"/>
            <ac:picMk id="24" creationId="{56D71E44-192C-464E-A28C-D9C692B9B38B}"/>
          </ac:picMkLst>
        </pc:picChg>
        <pc:picChg chg="add mod">
          <ac:chgData name="Mair Swartz" userId="b668736ed4a18539" providerId="LiveId" clId="{3C8AD490-AB61-4250-8EF1-1F27D9F49201}" dt="2021-03-15T06:24:37.756" v="4141" actId="164"/>
          <ac:picMkLst>
            <pc:docMk/>
            <pc:sldMk cId="2043389699" sldId="295"/>
            <ac:picMk id="25" creationId="{DCE8377D-2154-4B96-9F78-2E224E1509EA}"/>
          </ac:picMkLst>
        </pc:picChg>
      </pc:sldChg>
      <pc:sldChg chg="addSp modSp new mod setBg">
        <pc:chgData name="Mair Swartz" userId="b668736ed4a18539" providerId="LiveId" clId="{3C8AD490-AB61-4250-8EF1-1F27D9F49201}" dt="2021-03-22T07:56:50.334" v="9441" actId="1076"/>
        <pc:sldMkLst>
          <pc:docMk/>
          <pc:sldMk cId="973660470" sldId="296"/>
        </pc:sldMkLst>
        <pc:spChg chg="mod">
          <ac:chgData name="Mair Swartz" userId="b668736ed4a18539" providerId="LiveId" clId="{3C8AD490-AB61-4250-8EF1-1F27D9F49201}" dt="2021-03-22T07:56:40.024" v="9439" actId="14100"/>
          <ac:spMkLst>
            <pc:docMk/>
            <pc:sldMk cId="973660470" sldId="296"/>
            <ac:spMk id="2" creationId="{D8216122-F6D0-42AD-AD6E-6DD825A6F8D5}"/>
          </ac:spMkLst>
        </pc:spChg>
        <pc:spChg chg="mod">
          <ac:chgData name="Mair Swartz" userId="b668736ed4a18539" providerId="LiveId" clId="{3C8AD490-AB61-4250-8EF1-1F27D9F49201}" dt="2021-03-22T07:56:47.094" v="9440" actId="1076"/>
          <ac:spMkLst>
            <pc:docMk/>
            <pc:sldMk cId="973660470" sldId="296"/>
            <ac:spMk id="3" creationId="{3460C8CF-1FDA-4255-B65A-064E3D730861}"/>
          </ac:spMkLst>
        </pc:spChg>
        <pc:spChg chg="add mod">
          <ac:chgData name="Mair Swartz" userId="b668736ed4a18539" providerId="LiveId" clId="{3C8AD490-AB61-4250-8EF1-1F27D9F49201}" dt="2021-03-22T07:56:50.334" v="9441" actId="1076"/>
          <ac:spMkLst>
            <pc:docMk/>
            <pc:sldMk cId="973660470" sldId="296"/>
            <ac:spMk id="4" creationId="{2DAF7D5D-6C5A-4956-88F2-3A83443BF8AA}"/>
          </ac:spMkLst>
        </pc:spChg>
        <pc:spChg chg="add">
          <ac:chgData name="Mair Swartz" userId="b668736ed4a18539" providerId="LiveId" clId="{3C8AD490-AB61-4250-8EF1-1F27D9F49201}" dt="2021-03-15T06:52:58.810" v="5087" actId="26606"/>
          <ac:spMkLst>
            <pc:docMk/>
            <pc:sldMk cId="973660470" sldId="296"/>
            <ac:spMk id="71" creationId="{FBB53F82-F191-4EEB-AB7B-F69E634FA3E8}"/>
          </ac:spMkLst>
        </pc:spChg>
        <pc:spChg chg="add">
          <ac:chgData name="Mair Swartz" userId="b668736ed4a18539" providerId="LiveId" clId="{3C8AD490-AB61-4250-8EF1-1F27D9F49201}" dt="2021-03-15T06:52:58.810" v="5087" actId="26606"/>
          <ac:spMkLst>
            <pc:docMk/>
            <pc:sldMk cId="973660470" sldId="296"/>
            <ac:spMk id="73" creationId="{8616AA08-3831-473D-B61B-89484A33CF65}"/>
          </ac:spMkLst>
        </pc:spChg>
        <pc:spChg chg="add">
          <ac:chgData name="Mair Swartz" userId="b668736ed4a18539" providerId="LiveId" clId="{3C8AD490-AB61-4250-8EF1-1F27D9F49201}" dt="2021-03-15T06:52:58.810" v="5087" actId="26606"/>
          <ac:spMkLst>
            <pc:docMk/>
            <pc:sldMk cId="973660470" sldId="296"/>
            <ac:spMk id="75" creationId="{8431B918-3A1C-46BA-9430-CAD97D9DA0FC}"/>
          </ac:spMkLst>
        </pc:spChg>
        <pc:spChg chg="add">
          <ac:chgData name="Mair Swartz" userId="b668736ed4a18539" providerId="LiveId" clId="{3C8AD490-AB61-4250-8EF1-1F27D9F49201}" dt="2021-03-15T06:52:58.810" v="5087" actId="26606"/>
          <ac:spMkLst>
            <pc:docMk/>
            <pc:sldMk cId="973660470" sldId="296"/>
            <ac:spMk id="77" creationId="{8400935A-2F82-4DC4-A4E1-E12EFB8C2738}"/>
          </ac:spMkLst>
        </pc:spChg>
        <pc:spChg chg="add">
          <ac:chgData name="Mair Swartz" userId="b668736ed4a18539" providerId="LiveId" clId="{3C8AD490-AB61-4250-8EF1-1F27D9F49201}" dt="2021-03-15T06:52:58.810" v="5087" actId="26606"/>
          <ac:spMkLst>
            <pc:docMk/>
            <pc:sldMk cId="973660470" sldId="296"/>
            <ac:spMk id="79" creationId="{A3D5D599-1CAE-4C92-B5AE-8E51AF6D47C9}"/>
          </ac:spMkLst>
        </pc:spChg>
        <pc:picChg chg="add mod ord">
          <ac:chgData name="Mair Swartz" userId="b668736ed4a18539" providerId="LiveId" clId="{3C8AD490-AB61-4250-8EF1-1F27D9F49201}" dt="2021-03-15T06:52:58.810" v="5087" actId="26606"/>
          <ac:picMkLst>
            <pc:docMk/>
            <pc:sldMk cId="973660470" sldId="296"/>
            <ac:picMk id="1026" creationId="{8E31BCB8-BF74-4168-9D7F-1E0E673937A0}"/>
          </ac:picMkLst>
        </pc:picChg>
      </pc:sldChg>
      <pc:sldChg chg="addSp delSp modSp new mod setBg setClrOvrMap">
        <pc:chgData name="Mair Swartz" userId="b668736ed4a18539" providerId="LiveId" clId="{3C8AD490-AB61-4250-8EF1-1F27D9F49201}" dt="2021-03-17T10:19:23.134" v="6570" actId="20577"/>
        <pc:sldMkLst>
          <pc:docMk/>
          <pc:sldMk cId="2065211174" sldId="297"/>
        </pc:sldMkLst>
        <pc:spChg chg="mod">
          <ac:chgData name="Mair Swartz" userId="b668736ed4a18539" providerId="LiveId" clId="{3C8AD490-AB61-4250-8EF1-1F27D9F49201}" dt="2021-03-17T10:19:23.134" v="6570" actId="20577"/>
          <ac:spMkLst>
            <pc:docMk/>
            <pc:sldMk cId="2065211174" sldId="297"/>
            <ac:spMk id="2" creationId="{953C01DD-2619-451F-BC41-E1695BE493A5}"/>
          </ac:spMkLst>
        </pc:spChg>
        <pc:spChg chg="del mod">
          <ac:chgData name="Mair Swartz" userId="b668736ed4a18539" providerId="LiveId" clId="{3C8AD490-AB61-4250-8EF1-1F27D9F49201}" dt="2021-03-15T06:54:25.707" v="5115" actId="26606"/>
          <ac:spMkLst>
            <pc:docMk/>
            <pc:sldMk cId="2065211174" sldId="297"/>
            <ac:spMk id="3" creationId="{72B0C4D4-40E1-4399-ADA3-7F64B8C9A625}"/>
          </ac:spMkLst>
        </pc:spChg>
        <pc:spChg chg="add">
          <ac:chgData name="Mair Swartz" userId="b668736ed4a18539" providerId="LiveId" clId="{3C8AD490-AB61-4250-8EF1-1F27D9F49201}" dt="2021-03-15T06:54:25.707" v="5115" actId="26606"/>
          <ac:spMkLst>
            <pc:docMk/>
            <pc:sldMk cId="2065211174" sldId="297"/>
            <ac:spMk id="9" creationId="{F92989FB-1024-49B7-BDF1-B3CE27D48623}"/>
          </ac:spMkLst>
        </pc:spChg>
        <pc:spChg chg="add">
          <ac:chgData name="Mair Swartz" userId="b668736ed4a18539" providerId="LiveId" clId="{3C8AD490-AB61-4250-8EF1-1F27D9F49201}" dt="2021-03-15T06:54:25.707" v="5115" actId="26606"/>
          <ac:spMkLst>
            <pc:docMk/>
            <pc:sldMk cId="2065211174" sldId="297"/>
            <ac:spMk id="11" creationId="{2987D6F4-EC95-4EF1-A8AD-4B70386CEEC7}"/>
          </ac:spMkLst>
        </pc:spChg>
        <pc:spChg chg="add">
          <ac:chgData name="Mair Swartz" userId="b668736ed4a18539" providerId="LiveId" clId="{3C8AD490-AB61-4250-8EF1-1F27D9F49201}" dt="2021-03-15T06:54:25.707" v="5115" actId="26606"/>
          <ac:spMkLst>
            <pc:docMk/>
            <pc:sldMk cId="2065211174" sldId="297"/>
            <ac:spMk id="13" creationId="{F5F792DF-9D0A-4DB6-9A9E-7312F5A7E87D}"/>
          </ac:spMkLst>
        </pc:spChg>
        <pc:spChg chg="add">
          <ac:chgData name="Mair Swartz" userId="b668736ed4a18539" providerId="LiveId" clId="{3C8AD490-AB61-4250-8EF1-1F27D9F49201}" dt="2021-03-15T06:54:25.707" v="5115" actId="26606"/>
          <ac:spMkLst>
            <pc:docMk/>
            <pc:sldMk cId="2065211174" sldId="297"/>
            <ac:spMk id="15" creationId="{7BC7EA7B-802E-41F4-8926-C4475287AA31}"/>
          </ac:spMkLst>
        </pc:spChg>
        <pc:graphicFrameChg chg="add mod">
          <ac:chgData name="Mair Swartz" userId="b668736ed4a18539" providerId="LiveId" clId="{3C8AD490-AB61-4250-8EF1-1F27D9F49201}" dt="2021-03-15T06:54:34.331" v="5118" actId="20577"/>
          <ac:graphicFrameMkLst>
            <pc:docMk/>
            <pc:sldMk cId="2065211174" sldId="297"/>
            <ac:graphicFrameMk id="5" creationId="{B5CD6627-64A0-4557-8E11-68B8D015C351}"/>
          </ac:graphicFrameMkLst>
        </pc:graphicFrameChg>
      </pc:sldChg>
      <pc:sldChg chg="modSp add mod">
        <pc:chgData name="Mair Swartz" userId="b668736ed4a18539" providerId="LiveId" clId="{3C8AD490-AB61-4250-8EF1-1F27D9F49201}" dt="2021-03-22T07:59:14.743" v="9450"/>
        <pc:sldMkLst>
          <pc:docMk/>
          <pc:sldMk cId="809293811" sldId="298"/>
        </pc:sldMkLst>
        <pc:spChg chg="mod">
          <ac:chgData name="Mair Swartz" userId="b668736ed4a18539" providerId="LiveId" clId="{3C8AD490-AB61-4250-8EF1-1F27D9F49201}" dt="2021-03-22T07:58:32.265" v="9449"/>
          <ac:spMkLst>
            <pc:docMk/>
            <pc:sldMk cId="809293811" sldId="298"/>
            <ac:spMk id="2" creationId="{B31FFF0C-5CBB-4BB7-BB6E-919A76E9554C}"/>
          </ac:spMkLst>
        </pc:spChg>
        <pc:graphicFrameChg chg="mod modGraphic">
          <ac:chgData name="Mair Swartz" userId="b668736ed4a18539" providerId="LiveId" clId="{3C8AD490-AB61-4250-8EF1-1F27D9F49201}" dt="2021-03-22T07:59:14.743" v="9450"/>
          <ac:graphicFrameMkLst>
            <pc:docMk/>
            <pc:sldMk cId="809293811" sldId="298"/>
            <ac:graphicFrameMk id="4" creationId="{3832E144-4B6F-4D94-A768-51B29910C234}"/>
          </ac:graphicFrameMkLst>
        </pc:graphicFrameChg>
      </pc:sldChg>
      <pc:sldChg chg="addSp delSp modSp new mod delAnim modAnim">
        <pc:chgData name="Mair Swartz" userId="b668736ed4a18539" providerId="LiveId" clId="{3C8AD490-AB61-4250-8EF1-1F27D9F49201}" dt="2021-03-17T07:02:13.434" v="6196" actId="20577"/>
        <pc:sldMkLst>
          <pc:docMk/>
          <pc:sldMk cId="709553875" sldId="299"/>
        </pc:sldMkLst>
        <pc:spChg chg="mod">
          <ac:chgData name="Mair Swartz" userId="b668736ed4a18539" providerId="LiveId" clId="{3C8AD490-AB61-4250-8EF1-1F27D9F49201}" dt="2021-03-17T06:16:53.579" v="5784" actId="1076"/>
          <ac:spMkLst>
            <pc:docMk/>
            <pc:sldMk cId="709553875" sldId="299"/>
            <ac:spMk id="2" creationId="{F0684067-EE9C-4B6D-A2D4-BED6674D3D23}"/>
          </ac:spMkLst>
        </pc:spChg>
        <pc:spChg chg="del mod">
          <ac:chgData name="Mair Swartz" userId="b668736ed4a18539" providerId="LiveId" clId="{3C8AD490-AB61-4250-8EF1-1F27D9F49201}" dt="2021-03-17T06:09:40.249" v="5678" actId="478"/>
          <ac:spMkLst>
            <pc:docMk/>
            <pc:sldMk cId="709553875" sldId="299"/>
            <ac:spMk id="3" creationId="{64DE13D6-338F-4958-8C69-968674E2DEDE}"/>
          </ac:spMkLst>
        </pc:spChg>
        <pc:spChg chg="add mod ord">
          <ac:chgData name="Mair Swartz" userId="b668736ed4a18539" providerId="LiveId" clId="{3C8AD490-AB61-4250-8EF1-1F27D9F49201}" dt="2021-03-17T06:25:52.758" v="5822" actId="167"/>
          <ac:spMkLst>
            <pc:docMk/>
            <pc:sldMk cId="709553875" sldId="299"/>
            <ac:spMk id="4" creationId="{059810A0-FF1C-42A4-A49E-91AE390E380C}"/>
          </ac:spMkLst>
        </pc:spChg>
        <pc:spChg chg="add mod ord">
          <ac:chgData name="Mair Swartz" userId="b668736ed4a18539" providerId="LiveId" clId="{3C8AD490-AB61-4250-8EF1-1F27D9F49201}" dt="2021-03-17T06:25:52.758" v="5822" actId="167"/>
          <ac:spMkLst>
            <pc:docMk/>
            <pc:sldMk cId="709553875" sldId="299"/>
            <ac:spMk id="5" creationId="{0C2497D7-004C-482A-A829-BCF04CE4187E}"/>
          </ac:spMkLst>
        </pc:spChg>
        <pc:spChg chg="add mod ord">
          <ac:chgData name="Mair Swartz" userId="b668736ed4a18539" providerId="LiveId" clId="{3C8AD490-AB61-4250-8EF1-1F27D9F49201}" dt="2021-03-17T06:25:52.758" v="5822" actId="167"/>
          <ac:spMkLst>
            <pc:docMk/>
            <pc:sldMk cId="709553875" sldId="299"/>
            <ac:spMk id="6" creationId="{E9587A15-C5DF-4CD6-A32A-B84D916A1866}"/>
          </ac:spMkLst>
        </pc:spChg>
        <pc:spChg chg="add del mod">
          <ac:chgData name="Mair Swartz" userId="b668736ed4a18539" providerId="LiveId" clId="{3C8AD490-AB61-4250-8EF1-1F27D9F49201}" dt="2021-03-17T06:09:43.905" v="5680" actId="478"/>
          <ac:spMkLst>
            <pc:docMk/>
            <pc:sldMk cId="709553875" sldId="299"/>
            <ac:spMk id="8" creationId="{542020CE-B214-4C20-93A3-67BC6297FB43}"/>
          </ac:spMkLst>
        </pc:spChg>
        <pc:spChg chg="add mod">
          <ac:chgData name="Mair Swartz" userId="b668736ed4a18539" providerId="LiveId" clId="{3C8AD490-AB61-4250-8EF1-1F27D9F49201}" dt="2021-03-17T06:10:08.563" v="5694" actId="1076"/>
          <ac:spMkLst>
            <pc:docMk/>
            <pc:sldMk cId="709553875" sldId="299"/>
            <ac:spMk id="9" creationId="{630DC045-A47F-4943-A2F7-A1BA43AB1C8A}"/>
          </ac:spMkLst>
        </pc:spChg>
        <pc:spChg chg="add mod ord">
          <ac:chgData name="Mair Swartz" userId="b668736ed4a18539" providerId="LiveId" clId="{3C8AD490-AB61-4250-8EF1-1F27D9F49201}" dt="2021-03-17T06:25:52.758" v="5822" actId="167"/>
          <ac:spMkLst>
            <pc:docMk/>
            <pc:sldMk cId="709553875" sldId="299"/>
            <ac:spMk id="10" creationId="{1550F0D2-2F0A-472E-8399-315BB2334E81}"/>
          </ac:spMkLst>
        </pc:spChg>
        <pc:spChg chg="add mod">
          <ac:chgData name="Mair Swartz" userId="b668736ed4a18539" providerId="LiveId" clId="{3C8AD490-AB61-4250-8EF1-1F27D9F49201}" dt="2021-03-17T06:10:54.018" v="5704" actId="20577"/>
          <ac:spMkLst>
            <pc:docMk/>
            <pc:sldMk cId="709553875" sldId="299"/>
            <ac:spMk id="11" creationId="{EE6AFDA0-EFA9-47D8-9D58-94D684A8AED3}"/>
          </ac:spMkLst>
        </pc:spChg>
        <pc:spChg chg="add mod">
          <ac:chgData name="Mair Swartz" userId="b668736ed4a18539" providerId="LiveId" clId="{3C8AD490-AB61-4250-8EF1-1F27D9F49201}" dt="2021-03-17T06:32:20.453" v="5837" actId="6549"/>
          <ac:spMkLst>
            <pc:docMk/>
            <pc:sldMk cId="709553875" sldId="299"/>
            <ac:spMk id="12" creationId="{08F705DB-53D6-4F36-8AC3-3544ADD9EF6F}"/>
          </ac:spMkLst>
        </pc:spChg>
        <pc:spChg chg="add mod">
          <ac:chgData name="Mair Swartz" userId="b668736ed4a18539" providerId="LiveId" clId="{3C8AD490-AB61-4250-8EF1-1F27D9F49201}" dt="2021-03-17T06:40:05.775" v="5863" actId="1076"/>
          <ac:spMkLst>
            <pc:docMk/>
            <pc:sldMk cId="709553875" sldId="299"/>
            <ac:spMk id="14" creationId="{A5DDB252-75EE-47B7-93F0-7E55347CBB8B}"/>
          </ac:spMkLst>
        </pc:spChg>
        <pc:spChg chg="add del mod">
          <ac:chgData name="Mair Swartz" userId="b668736ed4a18539" providerId="LiveId" clId="{3C8AD490-AB61-4250-8EF1-1F27D9F49201}" dt="2021-03-17T06:36:00.629" v="5854" actId="478"/>
          <ac:spMkLst>
            <pc:docMk/>
            <pc:sldMk cId="709553875" sldId="299"/>
            <ac:spMk id="15" creationId="{1100D734-7925-46CB-B4D5-0480D82A9DDF}"/>
          </ac:spMkLst>
        </pc:spChg>
        <pc:spChg chg="add mod ord">
          <ac:chgData name="Mair Swartz" userId="b668736ed4a18539" providerId="LiveId" clId="{3C8AD490-AB61-4250-8EF1-1F27D9F49201}" dt="2021-03-17T06:49:27.075" v="6166" actId="167"/>
          <ac:spMkLst>
            <pc:docMk/>
            <pc:sldMk cId="709553875" sldId="299"/>
            <ac:spMk id="16" creationId="{188DBCE0-87C9-49FE-80EA-65D436E6F62B}"/>
          </ac:spMkLst>
        </pc:spChg>
        <pc:spChg chg="add mod ord">
          <ac:chgData name="Mair Swartz" userId="b668736ed4a18539" providerId="LiveId" clId="{3C8AD490-AB61-4250-8EF1-1F27D9F49201}" dt="2021-03-17T06:49:27.075" v="6166" actId="167"/>
          <ac:spMkLst>
            <pc:docMk/>
            <pc:sldMk cId="709553875" sldId="299"/>
            <ac:spMk id="17" creationId="{03D63A0E-AC90-42A4-BB8C-A7C3D75DF1EE}"/>
          </ac:spMkLst>
        </pc:spChg>
        <pc:spChg chg="add mod ord">
          <ac:chgData name="Mair Swartz" userId="b668736ed4a18539" providerId="LiveId" clId="{3C8AD490-AB61-4250-8EF1-1F27D9F49201}" dt="2021-03-17T06:49:27.075" v="6166" actId="167"/>
          <ac:spMkLst>
            <pc:docMk/>
            <pc:sldMk cId="709553875" sldId="299"/>
            <ac:spMk id="18" creationId="{F5CC1492-AFCE-400C-B6C7-A0FFCD7E3B9B}"/>
          </ac:spMkLst>
        </pc:spChg>
        <pc:spChg chg="add mod ord">
          <ac:chgData name="Mair Swartz" userId="b668736ed4a18539" providerId="LiveId" clId="{3C8AD490-AB61-4250-8EF1-1F27D9F49201}" dt="2021-03-17T06:49:27.075" v="6166" actId="167"/>
          <ac:spMkLst>
            <pc:docMk/>
            <pc:sldMk cId="709553875" sldId="299"/>
            <ac:spMk id="19" creationId="{BB1B7D2D-B4E2-4A2E-BC24-C62BC7423379}"/>
          </ac:spMkLst>
        </pc:spChg>
        <pc:spChg chg="add del mod">
          <ac:chgData name="Mair Swartz" userId="b668736ed4a18539" providerId="LiveId" clId="{3C8AD490-AB61-4250-8EF1-1F27D9F49201}" dt="2021-03-17T06:35:59.108" v="5853" actId="478"/>
          <ac:spMkLst>
            <pc:docMk/>
            <pc:sldMk cId="709553875" sldId="299"/>
            <ac:spMk id="20" creationId="{63E5D74A-7EA1-4086-930C-10DD6E60F551}"/>
          </ac:spMkLst>
        </pc:spChg>
        <pc:spChg chg="add mod">
          <ac:chgData name="Mair Swartz" userId="b668736ed4a18539" providerId="LiveId" clId="{3C8AD490-AB61-4250-8EF1-1F27D9F49201}" dt="2021-03-17T06:40:17.742" v="5864" actId="1076"/>
          <ac:spMkLst>
            <pc:docMk/>
            <pc:sldMk cId="709553875" sldId="299"/>
            <ac:spMk id="22" creationId="{0023861A-564B-43EA-9F11-B173826AC58F}"/>
          </ac:spMkLst>
        </pc:spChg>
        <pc:spChg chg="add mod ord">
          <ac:chgData name="Mair Swartz" userId="b668736ed4a18539" providerId="LiveId" clId="{3C8AD490-AB61-4250-8EF1-1F27D9F49201}" dt="2021-03-17T06:49:27.075" v="6166" actId="167"/>
          <ac:spMkLst>
            <pc:docMk/>
            <pc:sldMk cId="709553875" sldId="299"/>
            <ac:spMk id="23" creationId="{FC85BE54-9685-47A8-8554-072D8A11CA7B}"/>
          </ac:spMkLst>
        </pc:spChg>
        <pc:spChg chg="add mod ord">
          <ac:chgData name="Mair Swartz" userId="b668736ed4a18539" providerId="LiveId" clId="{3C8AD490-AB61-4250-8EF1-1F27D9F49201}" dt="2021-03-17T06:55:18.665" v="6175" actId="1076"/>
          <ac:spMkLst>
            <pc:docMk/>
            <pc:sldMk cId="709553875" sldId="299"/>
            <ac:spMk id="24" creationId="{1D44C301-28F2-4088-A7CD-3A4B1C33E35B}"/>
          </ac:spMkLst>
        </pc:spChg>
        <pc:spChg chg="add mod ord">
          <ac:chgData name="Mair Swartz" userId="b668736ed4a18539" providerId="LiveId" clId="{3C8AD490-AB61-4250-8EF1-1F27D9F49201}" dt="2021-03-17T06:49:27.075" v="6166" actId="167"/>
          <ac:spMkLst>
            <pc:docMk/>
            <pc:sldMk cId="709553875" sldId="299"/>
            <ac:spMk id="25" creationId="{96A17826-3280-4D5C-9156-E00F3B9FD1BE}"/>
          </ac:spMkLst>
        </pc:spChg>
        <pc:spChg chg="add del mod ord">
          <ac:chgData name="Mair Swartz" userId="b668736ed4a18539" providerId="LiveId" clId="{3C8AD490-AB61-4250-8EF1-1F27D9F49201}" dt="2021-03-17T06:55:29.698" v="6177" actId="478"/>
          <ac:spMkLst>
            <pc:docMk/>
            <pc:sldMk cId="709553875" sldId="299"/>
            <ac:spMk id="26" creationId="{A2423F27-0E0D-4B32-BE07-B7D5BEC2B6FF}"/>
          </ac:spMkLst>
        </pc:spChg>
        <pc:spChg chg="add del mod">
          <ac:chgData name="Mair Swartz" userId="b668736ed4a18539" providerId="LiveId" clId="{3C8AD490-AB61-4250-8EF1-1F27D9F49201}" dt="2021-03-17T06:43:04.249" v="5880"/>
          <ac:spMkLst>
            <pc:docMk/>
            <pc:sldMk cId="709553875" sldId="299"/>
            <ac:spMk id="27" creationId="{E83C6913-BB76-4A04-AADB-EB4CEDB2353A}"/>
          </ac:spMkLst>
        </pc:spChg>
        <pc:spChg chg="add mod">
          <ac:chgData name="Mair Swartz" userId="b668736ed4a18539" providerId="LiveId" clId="{3C8AD490-AB61-4250-8EF1-1F27D9F49201}" dt="2021-03-17T06:43:50.532" v="5933" actId="6549"/>
          <ac:spMkLst>
            <pc:docMk/>
            <pc:sldMk cId="709553875" sldId="299"/>
            <ac:spMk id="28" creationId="{00B0D7E8-6646-4F8B-81ED-62DE30CFDC04}"/>
          </ac:spMkLst>
        </pc:spChg>
        <pc:spChg chg="add mod">
          <ac:chgData name="Mair Swartz" userId="b668736ed4a18539" providerId="LiveId" clId="{3C8AD490-AB61-4250-8EF1-1F27D9F49201}" dt="2021-03-17T06:44:29.720" v="5998" actId="20577"/>
          <ac:spMkLst>
            <pc:docMk/>
            <pc:sldMk cId="709553875" sldId="299"/>
            <ac:spMk id="29" creationId="{FBD9391B-6B9B-4E5E-A6A2-3A006A309BE7}"/>
          </ac:spMkLst>
        </pc:spChg>
        <pc:spChg chg="add mod">
          <ac:chgData name="Mair Swartz" userId="b668736ed4a18539" providerId="LiveId" clId="{3C8AD490-AB61-4250-8EF1-1F27D9F49201}" dt="2021-03-17T07:02:13.434" v="6196" actId="20577"/>
          <ac:spMkLst>
            <pc:docMk/>
            <pc:sldMk cId="709553875" sldId="299"/>
            <ac:spMk id="30" creationId="{8960B04F-7911-40AF-A360-A4933F3F11DF}"/>
          </ac:spMkLst>
        </pc:spChg>
        <pc:spChg chg="add mod">
          <ac:chgData name="Mair Swartz" userId="b668736ed4a18539" providerId="LiveId" clId="{3C8AD490-AB61-4250-8EF1-1F27D9F49201}" dt="2021-03-17T06:46:15.909" v="6154" actId="20577"/>
          <ac:spMkLst>
            <pc:docMk/>
            <pc:sldMk cId="709553875" sldId="299"/>
            <ac:spMk id="31" creationId="{A20F2E63-AA31-444E-B23D-2C3ABB8FDC43}"/>
          </ac:spMkLst>
        </pc:spChg>
        <pc:picChg chg="add mod">
          <ac:chgData name="Mair Swartz" userId="b668736ed4a18539" providerId="LiveId" clId="{3C8AD490-AB61-4250-8EF1-1F27D9F49201}" dt="2021-03-17T06:14:16.883" v="5762" actId="167"/>
          <ac:picMkLst>
            <pc:docMk/>
            <pc:sldMk cId="709553875" sldId="299"/>
            <ac:picMk id="13" creationId="{8B4C5957-19DF-4B31-B0BE-A3E12E514C0F}"/>
          </ac:picMkLst>
        </pc:picChg>
      </pc:sldChg>
      <pc:sldChg chg="addSp modSp new mod ord setBg setClrOvrMap">
        <pc:chgData name="Mair Swartz" userId="b668736ed4a18539" providerId="LiveId" clId="{3C8AD490-AB61-4250-8EF1-1F27D9F49201}" dt="2021-03-19T09:33:14.991" v="8684" actId="26606"/>
        <pc:sldMkLst>
          <pc:docMk/>
          <pc:sldMk cId="2682845590" sldId="300"/>
        </pc:sldMkLst>
        <pc:spChg chg="mod">
          <ac:chgData name="Mair Swartz" userId="b668736ed4a18539" providerId="LiveId" clId="{3C8AD490-AB61-4250-8EF1-1F27D9F49201}" dt="2021-03-19T09:33:14.991" v="8684" actId="26606"/>
          <ac:spMkLst>
            <pc:docMk/>
            <pc:sldMk cId="2682845590" sldId="300"/>
            <ac:spMk id="2" creationId="{0DEB15BF-9869-49F6-97A8-70179841E659}"/>
          </ac:spMkLst>
        </pc:spChg>
        <pc:spChg chg="mod">
          <ac:chgData name="Mair Swartz" userId="b668736ed4a18539" providerId="LiveId" clId="{3C8AD490-AB61-4250-8EF1-1F27D9F49201}" dt="2021-03-19T09:33:14.991" v="8684" actId="26606"/>
          <ac:spMkLst>
            <pc:docMk/>
            <pc:sldMk cId="2682845590" sldId="300"/>
            <ac:spMk id="3" creationId="{D37FEF7E-41FF-44FF-9BFF-330E8A6FC898}"/>
          </ac:spMkLst>
        </pc:spChg>
        <pc:spChg chg="add">
          <ac:chgData name="Mair Swartz" userId="b668736ed4a18539" providerId="LiveId" clId="{3C8AD490-AB61-4250-8EF1-1F27D9F49201}" dt="2021-03-19T09:33:14.991" v="8684" actId="26606"/>
          <ac:spMkLst>
            <pc:docMk/>
            <pc:sldMk cId="2682845590" sldId="300"/>
            <ac:spMk id="8" creationId="{9B6B47BF-F3D0-4678-9B20-DA45E1BCAD6C}"/>
          </ac:spMkLst>
        </pc:spChg>
        <pc:spChg chg="add">
          <ac:chgData name="Mair Swartz" userId="b668736ed4a18539" providerId="LiveId" clId="{3C8AD490-AB61-4250-8EF1-1F27D9F49201}" dt="2021-03-19T09:33:14.991" v="8684" actId="26606"/>
          <ac:spMkLst>
            <pc:docMk/>
            <pc:sldMk cId="2682845590" sldId="300"/>
            <ac:spMk id="10" creationId="{19334917-3673-4EF2-BA7C-CC83AEEEAE37}"/>
          </ac:spMkLst>
        </pc:spChg>
        <pc:spChg chg="add">
          <ac:chgData name="Mair Swartz" userId="b668736ed4a18539" providerId="LiveId" clId="{3C8AD490-AB61-4250-8EF1-1F27D9F49201}" dt="2021-03-19T09:33:14.991" v="8684" actId="26606"/>
          <ac:spMkLst>
            <pc:docMk/>
            <pc:sldMk cId="2682845590" sldId="300"/>
            <ac:spMk id="12" creationId="{E1589AE1-C0FC-4B66-9C0D-9EB92F40F440}"/>
          </ac:spMkLst>
        </pc:spChg>
      </pc:sldChg>
      <pc:sldChg chg="addSp modSp new mod">
        <pc:chgData name="Mair Swartz" userId="b668736ed4a18539" providerId="LiveId" clId="{3C8AD490-AB61-4250-8EF1-1F27D9F49201}" dt="2021-03-22T07:57:53.543" v="9448" actId="20577"/>
        <pc:sldMkLst>
          <pc:docMk/>
          <pc:sldMk cId="637460315" sldId="301"/>
        </pc:sldMkLst>
        <pc:spChg chg="mod">
          <ac:chgData name="Mair Swartz" userId="b668736ed4a18539" providerId="LiveId" clId="{3C8AD490-AB61-4250-8EF1-1F27D9F49201}" dt="2021-03-22T07:57:53.543" v="9448" actId="20577"/>
          <ac:spMkLst>
            <pc:docMk/>
            <pc:sldMk cId="637460315" sldId="301"/>
            <ac:spMk id="2" creationId="{C3AC8343-62A3-4B57-B34B-5A4A5EE5202B}"/>
          </ac:spMkLst>
        </pc:spChg>
        <pc:spChg chg="mod">
          <ac:chgData name="Mair Swartz" userId="b668736ed4a18539" providerId="LiveId" clId="{3C8AD490-AB61-4250-8EF1-1F27D9F49201}" dt="2021-03-22T07:57:12.259" v="9442" actId="20577"/>
          <ac:spMkLst>
            <pc:docMk/>
            <pc:sldMk cId="637460315" sldId="301"/>
            <ac:spMk id="3" creationId="{ABCC77AC-2CA3-402F-9DA7-902EE21F6C8B}"/>
          </ac:spMkLst>
        </pc:spChg>
        <pc:spChg chg="add mod">
          <ac:chgData name="Mair Swartz" userId="b668736ed4a18539" providerId="LiveId" clId="{3C8AD490-AB61-4250-8EF1-1F27D9F49201}" dt="2021-03-22T07:57:48.877" v="9447" actId="255"/>
          <ac:spMkLst>
            <pc:docMk/>
            <pc:sldMk cId="637460315" sldId="301"/>
            <ac:spMk id="4" creationId="{2903642F-5D7B-49B0-8700-211B49C7C0E5}"/>
          </ac:spMkLst>
        </pc:spChg>
      </pc:sldChg>
      <pc:sldChg chg="addSp delSp modSp new mod setBg setClrOvrMap">
        <pc:chgData name="Mair Swartz" userId="b668736ed4a18539" providerId="LiveId" clId="{3C8AD490-AB61-4250-8EF1-1F27D9F49201}" dt="2021-03-19T05:50:59.237" v="7048" actId="27636"/>
        <pc:sldMkLst>
          <pc:docMk/>
          <pc:sldMk cId="309245777" sldId="302"/>
        </pc:sldMkLst>
        <pc:spChg chg="mod">
          <ac:chgData name="Mair Swartz" userId="b668736ed4a18539" providerId="LiveId" clId="{3C8AD490-AB61-4250-8EF1-1F27D9F49201}" dt="2021-03-19T05:47:43.299" v="6850" actId="26606"/>
          <ac:spMkLst>
            <pc:docMk/>
            <pc:sldMk cId="309245777" sldId="302"/>
            <ac:spMk id="2" creationId="{0F510C8D-2B3E-413B-B44B-5B782CA6EA61}"/>
          </ac:spMkLst>
        </pc:spChg>
        <pc:spChg chg="mod">
          <ac:chgData name="Mair Swartz" userId="b668736ed4a18539" providerId="LiveId" clId="{3C8AD490-AB61-4250-8EF1-1F27D9F49201}" dt="2021-03-19T05:50:59.237" v="7048" actId="27636"/>
          <ac:spMkLst>
            <pc:docMk/>
            <pc:sldMk cId="309245777" sldId="302"/>
            <ac:spMk id="3" creationId="{AC792D5D-481C-438C-9919-0C011C905A1B}"/>
          </ac:spMkLst>
        </pc:spChg>
        <pc:spChg chg="add del">
          <ac:chgData name="Mair Swartz" userId="b668736ed4a18539" providerId="LiveId" clId="{3C8AD490-AB61-4250-8EF1-1F27D9F49201}" dt="2021-03-19T05:44:59.537" v="6733" actId="26606"/>
          <ac:spMkLst>
            <pc:docMk/>
            <pc:sldMk cId="309245777" sldId="302"/>
            <ac:spMk id="10" creationId="{B8DD2392-397B-48BF-BEFA-EA1FB881CA85}"/>
          </ac:spMkLst>
        </pc:spChg>
        <pc:spChg chg="add del">
          <ac:chgData name="Mair Swartz" userId="b668736ed4a18539" providerId="LiveId" clId="{3C8AD490-AB61-4250-8EF1-1F27D9F49201}" dt="2021-03-19T05:45:12.411" v="6735" actId="26606"/>
          <ac:spMkLst>
            <pc:docMk/>
            <pc:sldMk cId="309245777" sldId="302"/>
            <ac:spMk id="15" creationId="{B8DD2392-397B-48BF-BEFA-EA1FB881CA85}"/>
          </ac:spMkLst>
        </pc:spChg>
        <pc:spChg chg="add del">
          <ac:chgData name="Mair Swartz" userId="b668736ed4a18539" providerId="LiveId" clId="{3C8AD490-AB61-4250-8EF1-1F27D9F49201}" dt="2021-03-19T05:47:43.301" v="6851" actId="26606"/>
          <ac:spMkLst>
            <pc:docMk/>
            <pc:sldMk cId="309245777" sldId="302"/>
            <ac:spMk id="20" creationId="{B8DD2392-397B-48BF-BEFA-EA1FB881CA85}"/>
          </ac:spMkLst>
        </pc:spChg>
        <pc:spChg chg="add del">
          <ac:chgData name="Mair Swartz" userId="b668736ed4a18539" providerId="LiveId" clId="{3C8AD490-AB61-4250-8EF1-1F27D9F49201}" dt="2021-03-19T05:47:43.299" v="6850" actId="26606"/>
          <ac:spMkLst>
            <pc:docMk/>
            <pc:sldMk cId="309245777" sldId="302"/>
            <ac:spMk id="25" creationId="{3CED7894-4F62-4A6C-8DB5-DB5BE08E9C03}"/>
          </ac:spMkLst>
        </pc:spChg>
        <pc:spChg chg="add del">
          <ac:chgData name="Mair Swartz" userId="b668736ed4a18539" providerId="LiveId" clId="{3C8AD490-AB61-4250-8EF1-1F27D9F49201}" dt="2021-03-19T05:47:43.299" v="6850" actId="26606"/>
          <ac:spMkLst>
            <pc:docMk/>
            <pc:sldMk cId="309245777" sldId="302"/>
            <ac:spMk id="27" creationId="{E536F3B4-50F6-4C52-8F76-4EB1214719DC}"/>
          </ac:spMkLst>
        </pc:spChg>
        <pc:spChg chg="add">
          <ac:chgData name="Mair Swartz" userId="b668736ed4a18539" providerId="LiveId" clId="{3C8AD490-AB61-4250-8EF1-1F27D9F49201}" dt="2021-03-19T05:47:43.301" v="6851" actId="26606"/>
          <ac:spMkLst>
            <pc:docMk/>
            <pc:sldMk cId="309245777" sldId="302"/>
            <ac:spMk id="29" creationId="{B8DD2392-397B-48BF-BEFA-EA1FB881CA85}"/>
          </ac:spMkLst>
        </pc:spChg>
        <pc:picChg chg="add del mod ord">
          <ac:chgData name="Mair Swartz" userId="b668736ed4a18539" providerId="LiveId" clId="{3C8AD490-AB61-4250-8EF1-1F27D9F49201}" dt="2021-03-19T05:45:04.278" v="6734" actId="478"/>
          <ac:picMkLst>
            <pc:docMk/>
            <pc:sldMk cId="309245777" sldId="302"/>
            <ac:picMk id="5" creationId="{9CAA5EF4-1E41-4D5C-8E83-DBA6A0D5D6BA}"/>
          </ac:picMkLst>
        </pc:picChg>
        <pc:picChg chg="add mod ord">
          <ac:chgData name="Mair Swartz" userId="b668736ed4a18539" providerId="LiveId" clId="{3C8AD490-AB61-4250-8EF1-1F27D9F49201}" dt="2021-03-19T05:47:51.763" v="6853" actId="14100"/>
          <ac:picMkLst>
            <pc:docMk/>
            <pc:sldMk cId="309245777" sldId="302"/>
            <ac:picMk id="7" creationId="{422C5285-BB95-41CC-B5C8-F51A9900765D}"/>
          </ac:picMkLst>
        </pc:picChg>
      </pc:sldChg>
      <pc:sldChg chg="modSp new del mod">
        <pc:chgData name="Mair Swartz" userId="b668736ed4a18539" providerId="LiveId" clId="{3C8AD490-AB61-4250-8EF1-1F27D9F49201}" dt="2021-03-19T05:35:21.799" v="6599" actId="2696"/>
        <pc:sldMkLst>
          <pc:docMk/>
          <pc:sldMk cId="2852492203" sldId="302"/>
        </pc:sldMkLst>
        <pc:spChg chg="mod">
          <ac:chgData name="Mair Swartz" userId="b668736ed4a18539" providerId="LiveId" clId="{3C8AD490-AB61-4250-8EF1-1F27D9F49201}" dt="2021-03-19T05:32:12.145" v="6598" actId="20577"/>
          <ac:spMkLst>
            <pc:docMk/>
            <pc:sldMk cId="2852492203" sldId="302"/>
            <ac:spMk id="2" creationId="{EF870AB4-5428-41A0-8D8F-BA1215542A1E}"/>
          </ac:spMkLst>
        </pc:spChg>
      </pc:sldChg>
      <pc:sldChg chg="new del">
        <pc:chgData name="Mair Swartz" userId="b668736ed4a18539" providerId="LiveId" clId="{3C8AD490-AB61-4250-8EF1-1F27D9F49201}" dt="2021-03-19T05:31:58.360" v="6586" actId="47"/>
        <pc:sldMkLst>
          <pc:docMk/>
          <pc:sldMk cId="3750676763" sldId="302"/>
        </pc:sldMkLst>
      </pc:sldChg>
      <pc:sldChg chg="modSp new mod">
        <pc:chgData name="Mair Swartz" userId="b668736ed4a18539" providerId="LiveId" clId="{3C8AD490-AB61-4250-8EF1-1F27D9F49201}" dt="2021-03-22T07:31:49.116" v="9076" actId="20577"/>
        <pc:sldMkLst>
          <pc:docMk/>
          <pc:sldMk cId="408342117" sldId="303"/>
        </pc:sldMkLst>
        <pc:spChg chg="mod">
          <ac:chgData name="Mair Swartz" userId="b668736ed4a18539" providerId="LiveId" clId="{3C8AD490-AB61-4250-8EF1-1F27D9F49201}" dt="2021-03-22T07:30:40.060" v="9065" actId="20577"/>
          <ac:spMkLst>
            <pc:docMk/>
            <pc:sldMk cId="408342117" sldId="303"/>
            <ac:spMk id="2" creationId="{AC09ACEF-7F37-45FC-AFEF-DB7A24D26954}"/>
          </ac:spMkLst>
        </pc:spChg>
        <pc:spChg chg="mod">
          <ac:chgData name="Mair Swartz" userId="b668736ed4a18539" providerId="LiveId" clId="{3C8AD490-AB61-4250-8EF1-1F27D9F49201}" dt="2021-03-22T07:31:49.116" v="9076" actId="20577"/>
          <ac:spMkLst>
            <pc:docMk/>
            <pc:sldMk cId="408342117" sldId="303"/>
            <ac:spMk id="3" creationId="{221D05DB-6EBA-4C35-A489-368448064F46}"/>
          </ac:spMkLst>
        </pc:spChg>
      </pc:sldChg>
      <pc:sldChg chg="new del">
        <pc:chgData name="Mair Swartz" userId="b668736ed4a18539" providerId="LiveId" clId="{3C8AD490-AB61-4250-8EF1-1F27D9F49201}" dt="2021-03-19T05:58:10.735" v="7408" actId="680"/>
        <pc:sldMkLst>
          <pc:docMk/>
          <pc:sldMk cId="2105859431" sldId="304"/>
        </pc:sldMkLst>
      </pc:sldChg>
      <pc:sldChg chg="modSp new mod">
        <pc:chgData name="Mair Swartz" userId="b668736ed4a18539" providerId="LiveId" clId="{3C8AD490-AB61-4250-8EF1-1F27D9F49201}" dt="2021-03-19T06:01:34.987" v="7545" actId="20577"/>
        <pc:sldMkLst>
          <pc:docMk/>
          <pc:sldMk cId="2660648600" sldId="304"/>
        </pc:sldMkLst>
        <pc:spChg chg="mod">
          <ac:chgData name="Mair Swartz" userId="b668736ed4a18539" providerId="LiveId" clId="{3C8AD490-AB61-4250-8EF1-1F27D9F49201}" dt="2021-03-19T06:01:34.987" v="7545" actId="20577"/>
          <ac:spMkLst>
            <pc:docMk/>
            <pc:sldMk cId="2660648600" sldId="304"/>
            <ac:spMk id="2" creationId="{51080214-C0AD-4134-B090-376FDB07DDAB}"/>
          </ac:spMkLst>
        </pc:spChg>
      </pc:sldChg>
      <pc:sldChg chg="addSp modSp new mod">
        <pc:chgData name="Mair Swartz" userId="b668736ed4a18539" providerId="LiveId" clId="{3C8AD490-AB61-4250-8EF1-1F27D9F49201}" dt="2021-03-22T08:01:08.743" v="9454" actId="1076"/>
        <pc:sldMkLst>
          <pc:docMk/>
          <pc:sldMk cId="1728795270" sldId="305"/>
        </pc:sldMkLst>
        <pc:spChg chg="mod">
          <ac:chgData name="Mair Swartz" userId="b668736ed4a18539" providerId="LiveId" clId="{3C8AD490-AB61-4250-8EF1-1F27D9F49201}" dt="2021-03-19T06:05:10.268" v="7581" actId="20577"/>
          <ac:spMkLst>
            <pc:docMk/>
            <pc:sldMk cId="1728795270" sldId="305"/>
            <ac:spMk id="2" creationId="{470599D2-122E-4151-B030-05140C3629A2}"/>
          </ac:spMkLst>
        </pc:spChg>
        <pc:spChg chg="mod">
          <ac:chgData name="Mair Swartz" userId="b668736ed4a18539" providerId="LiveId" clId="{3C8AD490-AB61-4250-8EF1-1F27D9F49201}" dt="2021-03-19T08:32:03.266" v="8041" actId="20577"/>
          <ac:spMkLst>
            <pc:docMk/>
            <pc:sldMk cId="1728795270" sldId="305"/>
            <ac:spMk id="3" creationId="{58CCC35E-11E8-4968-8402-D98E3B6AFA52}"/>
          </ac:spMkLst>
        </pc:spChg>
        <pc:spChg chg="add mod">
          <ac:chgData name="Mair Swartz" userId="b668736ed4a18539" providerId="LiveId" clId="{3C8AD490-AB61-4250-8EF1-1F27D9F49201}" dt="2021-03-22T08:01:04.016" v="9453" actId="255"/>
          <ac:spMkLst>
            <pc:docMk/>
            <pc:sldMk cId="1728795270" sldId="305"/>
            <ac:spMk id="4" creationId="{336348A8-1E25-4CBF-A6FA-19126C2BFF2C}"/>
          </ac:spMkLst>
        </pc:spChg>
        <pc:spChg chg="add mod">
          <ac:chgData name="Mair Swartz" userId="b668736ed4a18539" providerId="LiveId" clId="{3C8AD490-AB61-4250-8EF1-1F27D9F49201}" dt="2021-03-22T08:01:08.743" v="9454" actId="1076"/>
          <ac:spMkLst>
            <pc:docMk/>
            <pc:sldMk cId="1728795270" sldId="305"/>
            <ac:spMk id="5" creationId="{D26DFDCA-C330-486D-9ECF-B38F73286729}"/>
          </ac:spMkLst>
        </pc:spChg>
        <pc:spChg chg="add mod">
          <ac:chgData name="Mair Swartz" userId="b668736ed4a18539" providerId="LiveId" clId="{3C8AD490-AB61-4250-8EF1-1F27D9F49201}" dt="2021-03-19T08:41:38.954" v="8114" actId="14861"/>
          <ac:spMkLst>
            <pc:docMk/>
            <pc:sldMk cId="1728795270" sldId="305"/>
            <ac:spMk id="6" creationId="{52DCA926-1309-4995-BFA0-5A051D2053AF}"/>
          </ac:spMkLst>
        </pc:spChg>
      </pc:sldChg>
      <pc:sldChg chg="addSp delSp modSp new mod setBg setClrOvrMap">
        <pc:chgData name="Mair Swartz" userId="b668736ed4a18539" providerId="LiveId" clId="{3C8AD490-AB61-4250-8EF1-1F27D9F49201}" dt="2021-03-19T09:33:35.732" v="8687" actId="26606"/>
        <pc:sldMkLst>
          <pc:docMk/>
          <pc:sldMk cId="4005683220" sldId="306"/>
        </pc:sldMkLst>
        <pc:spChg chg="mod">
          <ac:chgData name="Mair Swartz" userId="b668736ed4a18539" providerId="LiveId" clId="{3C8AD490-AB61-4250-8EF1-1F27D9F49201}" dt="2021-03-19T09:33:35.732" v="8687" actId="26606"/>
          <ac:spMkLst>
            <pc:docMk/>
            <pc:sldMk cId="4005683220" sldId="306"/>
            <ac:spMk id="2" creationId="{4C34603F-E8D0-453F-B6F4-33A8A44935CE}"/>
          </ac:spMkLst>
        </pc:spChg>
        <pc:spChg chg="mod">
          <ac:chgData name="Mair Swartz" userId="b668736ed4a18539" providerId="LiveId" clId="{3C8AD490-AB61-4250-8EF1-1F27D9F49201}" dt="2021-03-19T09:33:35.732" v="8687" actId="26606"/>
          <ac:spMkLst>
            <pc:docMk/>
            <pc:sldMk cId="4005683220" sldId="306"/>
            <ac:spMk id="3" creationId="{53DBAABD-02FC-4BF8-9668-DFC692FF91C4}"/>
          </ac:spMkLst>
        </pc:spChg>
        <pc:spChg chg="add del">
          <ac:chgData name="Mair Swartz" userId="b668736ed4a18539" providerId="LiveId" clId="{3C8AD490-AB61-4250-8EF1-1F27D9F49201}" dt="2021-03-19T09:33:35.732" v="8687" actId="26606"/>
          <ac:spMkLst>
            <pc:docMk/>
            <pc:sldMk cId="4005683220" sldId="306"/>
            <ac:spMk id="9" creationId="{B8DD2392-397B-48BF-BEFA-EA1FB881CA85}"/>
          </ac:spMkLst>
        </pc:spChg>
        <pc:spChg chg="add">
          <ac:chgData name="Mair Swartz" userId="b668736ed4a18539" providerId="LiveId" clId="{3C8AD490-AB61-4250-8EF1-1F27D9F49201}" dt="2021-03-19T09:33:35.732" v="8687" actId="26606"/>
          <ac:spMkLst>
            <pc:docMk/>
            <pc:sldMk cId="4005683220" sldId="306"/>
            <ac:spMk id="14" creationId="{9B6B47BF-F3D0-4678-9B20-DA45E1BCAD6C}"/>
          </ac:spMkLst>
        </pc:spChg>
        <pc:spChg chg="add">
          <ac:chgData name="Mair Swartz" userId="b668736ed4a18539" providerId="LiveId" clId="{3C8AD490-AB61-4250-8EF1-1F27D9F49201}" dt="2021-03-19T09:33:35.732" v="8687" actId="26606"/>
          <ac:spMkLst>
            <pc:docMk/>
            <pc:sldMk cId="4005683220" sldId="306"/>
            <ac:spMk id="16" creationId="{19334917-3673-4EF2-BA7C-CC83AEEEAE37}"/>
          </ac:spMkLst>
        </pc:spChg>
        <pc:spChg chg="add">
          <ac:chgData name="Mair Swartz" userId="b668736ed4a18539" providerId="LiveId" clId="{3C8AD490-AB61-4250-8EF1-1F27D9F49201}" dt="2021-03-19T09:33:35.732" v="8687" actId="26606"/>
          <ac:spMkLst>
            <pc:docMk/>
            <pc:sldMk cId="4005683220" sldId="306"/>
            <ac:spMk id="18" creationId="{E1589AE1-C0FC-4B66-9C0D-9EB92F40F440}"/>
          </ac:spMkLst>
        </pc:spChg>
        <pc:picChg chg="add del">
          <ac:chgData name="Mair Swartz" userId="b668736ed4a18539" providerId="LiveId" clId="{3C8AD490-AB61-4250-8EF1-1F27D9F49201}" dt="2021-03-19T09:33:34.019" v="8686" actId="478"/>
          <ac:picMkLst>
            <pc:docMk/>
            <pc:sldMk cId="4005683220" sldId="306"/>
            <ac:picMk id="5" creationId="{3217F7D8-182E-4361-98AE-844EB6CA0F40}"/>
          </ac:picMkLst>
        </pc:picChg>
      </pc:sldChg>
      <pc:sldChg chg="addSp modSp new mod">
        <pc:chgData name="Mair Swartz" userId="b668736ed4a18539" providerId="LiveId" clId="{3C8AD490-AB61-4250-8EF1-1F27D9F49201}" dt="2021-03-19T09:26:08.894" v="8504" actId="20577"/>
        <pc:sldMkLst>
          <pc:docMk/>
          <pc:sldMk cId="20417957" sldId="307"/>
        </pc:sldMkLst>
        <pc:spChg chg="mod">
          <ac:chgData name="Mair Swartz" userId="b668736ed4a18539" providerId="LiveId" clId="{3C8AD490-AB61-4250-8EF1-1F27D9F49201}" dt="2021-03-19T08:47:39.325" v="8129" actId="20577"/>
          <ac:spMkLst>
            <pc:docMk/>
            <pc:sldMk cId="20417957" sldId="307"/>
            <ac:spMk id="2" creationId="{508444AC-70B2-4D6E-BD53-E8F1DA955D1F}"/>
          </ac:spMkLst>
        </pc:spChg>
        <pc:spChg chg="mod">
          <ac:chgData name="Mair Swartz" userId="b668736ed4a18539" providerId="LiveId" clId="{3C8AD490-AB61-4250-8EF1-1F27D9F49201}" dt="2021-03-19T09:24:36.645" v="8439" actId="1076"/>
          <ac:spMkLst>
            <pc:docMk/>
            <pc:sldMk cId="20417957" sldId="307"/>
            <ac:spMk id="3" creationId="{05A66E84-0EBC-4A1E-A59C-2A886286161D}"/>
          </ac:spMkLst>
        </pc:spChg>
        <pc:spChg chg="add mod">
          <ac:chgData name="Mair Swartz" userId="b668736ed4a18539" providerId="LiveId" clId="{3C8AD490-AB61-4250-8EF1-1F27D9F49201}" dt="2021-03-19T09:26:08.894" v="8504" actId="20577"/>
          <ac:spMkLst>
            <pc:docMk/>
            <pc:sldMk cId="20417957" sldId="307"/>
            <ac:spMk id="4" creationId="{3A99D64D-4724-4F70-9C9A-8F7AE3E3E268}"/>
          </ac:spMkLst>
        </pc:spChg>
      </pc:sldChg>
      <pc:sldChg chg="addSp delSp modSp new mod setBg addAnim setClrOvrMap">
        <pc:chgData name="Mair Swartz" userId="b668736ed4a18539" providerId="LiveId" clId="{3C8AD490-AB61-4250-8EF1-1F27D9F49201}" dt="2021-03-19T09:33:22.426" v="8685" actId="26606"/>
        <pc:sldMkLst>
          <pc:docMk/>
          <pc:sldMk cId="3644094637" sldId="308"/>
        </pc:sldMkLst>
        <pc:spChg chg="mod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2" creationId="{8968E6E2-925D-43B6-A82E-A45C85D88C9F}"/>
          </ac:spMkLst>
        </pc:spChg>
        <pc:spChg chg="mod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3" creationId="{265BA1AA-80D2-4AF7-976E-B61CBDDA2142}"/>
          </ac:spMkLst>
        </pc:spChg>
        <pc:spChg chg="add del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8" creationId="{DCF4EB5C-ED25-4675-8255-2F5B12CFFCF0}"/>
          </ac:spMkLst>
        </pc:spChg>
        <pc:spChg chg="add del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10" creationId="{9514EC6E-A557-42A2-BCDC-3ABFFC5E564D}"/>
          </ac:spMkLst>
        </pc:spChg>
        <pc:spChg chg="add del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12" creationId="{905482C9-EB42-4BFE-95BF-7FD661F07657}"/>
          </ac:spMkLst>
        </pc:spChg>
        <pc:spChg chg="add del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14" creationId="{7539E646-A625-4A26-86ED-BD90EDD329F7}"/>
          </ac:spMkLst>
        </pc:spChg>
        <pc:spChg chg="add del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16" creationId="{8E019540-1104-4B12-9F83-45F58674186F}"/>
          </ac:spMkLst>
        </pc:spChg>
        <pc:spChg chg="add del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18" creationId="{3580CFD6-E44A-486A-9E73-D8D948F78A34}"/>
          </ac:spMkLst>
        </pc:spChg>
        <pc:spChg chg="add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23" creationId="{9B6B47BF-F3D0-4678-9B20-DA45E1BCAD6C}"/>
          </ac:spMkLst>
        </pc:spChg>
        <pc:spChg chg="add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25" creationId="{19334917-3673-4EF2-BA7C-CC83AEEEAE37}"/>
          </ac:spMkLst>
        </pc:spChg>
        <pc:spChg chg="add">
          <ac:chgData name="Mair Swartz" userId="b668736ed4a18539" providerId="LiveId" clId="{3C8AD490-AB61-4250-8EF1-1F27D9F49201}" dt="2021-03-19T09:33:22.426" v="8685" actId="26606"/>
          <ac:spMkLst>
            <pc:docMk/>
            <pc:sldMk cId="3644094637" sldId="308"/>
            <ac:spMk id="27" creationId="{E1589AE1-C0FC-4B66-9C0D-9EB92F40F440}"/>
          </ac:spMkLst>
        </pc:spChg>
      </pc:sldChg>
      <pc:sldChg chg="addSp delSp modSp new mod setBg addAnim setClrOvrMap">
        <pc:chgData name="Mair Swartz" userId="b668736ed4a18539" providerId="LiveId" clId="{3C8AD490-AB61-4250-8EF1-1F27D9F49201}" dt="2021-03-19T09:33:42.990" v="8689" actId="26606"/>
        <pc:sldMkLst>
          <pc:docMk/>
          <pc:sldMk cId="2296497118" sldId="309"/>
        </pc:sldMkLst>
        <pc:spChg chg="mod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2" creationId="{7E420E70-136C-48B2-B9C1-C711F5076C49}"/>
          </ac:spMkLst>
        </pc:spChg>
        <pc:spChg chg="mod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3" creationId="{DCC2EA20-39E1-494C-82D4-3EC51DCF9DB2}"/>
          </ac:spMkLst>
        </pc:spChg>
        <pc:spChg chg="add del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9" creationId="{E6C8E6EB-4C59-429B-97E4-72A058CFC4FB}"/>
          </ac:spMkLst>
        </pc:spChg>
        <pc:spChg chg="add del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11" creationId="{B5B90362-AFCC-46A9-B41C-A257A8C5B314}"/>
          </ac:spMkLst>
        </pc:spChg>
        <pc:spChg chg="add del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13" creationId="{F71EF7F1-38BA-471D-8CD4-2A9AE8E35527}"/>
          </ac:spMkLst>
        </pc:spChg>
        <pc:spChg chg="add del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15" creationId="{C0524398-BFB4-4C4A-8317-83B8729F9B26}"/>
          </ac:spMkLst>
        </pc:spChg>
        <pc:spChg chg="add del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17" creationId="{007891EC-4501-44ED-A8C8-B11B6DB767AB}"/>
          </ac:spMkLst>
        </pc:spChg>
        <pc:spChg chg="add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24" creationId="{9B6B47BF-F3D0-4678-9B20-DA45E1BCAD6C}"/>
          </ac:spMkLst>
        </pc:spChg>
        <pc:spChg chg="add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26" creationId="{19334917-3673-4EF2-BA7C-CC83AEEEAE37}"/>
          </ac:spMkLst>
        </pc:spChg>
        <pc:spChg chg="add">
          <ac:chgData name="Mair Swartz" userId="b668736ed4a18539" providerId="LiveId" clId="{3C8AD490-AB61-4250-8EF1-1F27D9F49201}" dt="2021-03-19T09:33:42.990" v="8689" actId="26606"/>
          <ac:spMkLst>
            <pc:docMk/>
            <pc:sldMk cId="2296497118" sldId="309"/>
            <ac:spMk id="28" creationId="{E1589AE1-C0FC-4B66-9C0D-9EB92F40F440}"/>
          </ac:spMkLst>
        </pc:spChg>
        <pc:picChg chg="add del">
          <ac:chgData name="Mair Swartz" userId="b668736ed4a18539" providerId="LiveId" clId="{3C8AD490-AB61-4250-8EF1-1F27D9F49201}" dt="2021-03-19T09:33:41.949" v="8688" actId="478"/>
          <ac:picMkLst>
            <pc:docMk/>
            <pc:sldMk cId="2296497118" sldId="309"/>
            <ac:picMk id="5" creationId="{A62C8070-9A25-485A-9641-2A11392384DB}"/>
          </ac:picMkLst>
        </pc:picChg>
        <pc:cxnChg chg="add del">
          <ac:chgData name="Mair Swartz" userId="b668736ed4a18539" providerId="LiveId" clId="{3C8AD490-AB61-4250-8EF1-1F27D9F49201}" dt="2021-03-19T09:33:42.990" v="8689" actId="26606"/>
          <ac:cxnSpMkLst>
            <pc:docMk/>
            <pc:sldMk cId="2296497118" sldId="309"/>
            <ac:cxnSpMk id="19" creationId="{34E5597F-CE67-4085-9548-E6A8036DA3BB}"/>
          </ac:cxnSpMkLst>
        </pc:cxnChg>
      </pc:sldChg>
      <pc:sldChg chg="addSp delSp modSp new mod setBg setClrOvrMap">
        <pc:chgData name="Mair Swartz" userId="b668736ed4a18539" providerId="LiveId" clId="{3C8AD490-AB61-4250-8EF1-1F27D9F49201}" dt="2021-03-22T08:01:31.729" v="9455" actId="313"/>
        <pc:sldMkLst>
          <pc:docMk/>
          <pc:sldMk cId="1262817222" sldId="310"/>
        </pc:sldMkLst>
        <pc:spChg chg="mod">
          <ac:chgData name="Mair Swartz" userId="b668736ed4a18539" providerId="LiveId" clId="{3C8AD490-AB61-4250-8EF1-1F27D9F49201}" dt="2021-03-19T09:49:57.786" v="8958" actId="26606"/>
          <ac:spMkLst>
            <pc:docMk/>
            <pc:sldMk cId="1262817222" sldId="310"/>
            <ac:spMk id="2" creationId="{0170F77D-8A76-436B-9671-88721ACA1137}"/>
          </ac:spMkLst>
        </pc:spChg>
        <pc:spChg chg="mod">
          <ac:chgData name="Mair Swartz" userId="b668736ed4a18539" providerId="LiveId" clId="{3C8AD490-AB61-4250-8EF1-1F27D9F49201}" dt="2021-03-22T08:01:31.729" v="9455" actId="313"/>
          <ac:spMkLst>
            <pc:docMk/>
            <pc:sldMk cId="1262817222" sldId="310"/>
            <ac:spMk id="3" creationId="{94F0120A-B38D-4766-B4CB-B344B28F3085}"/>
          </ac:spMkLst>
        </pc:spChg>
        <pc:spChg chg="add del">
          <ac:chgData name="Mair Swartz" userId="b668736ed4a18539" providerId="LiveId" clId="{3C8AD490-AB61-4250-8EF1-1F27D9F49201}" dt="2021-03-19T09:49:57.786" v="8958" actId="26606"/>
          <ac:spMkLst>
            <pc:docMk/>
            <pc:sldMk cId="1262817222" sldId="310"/>
            <ac:spMk id="9" creationId="{36B822CC-7DA9-4417-AA94-64CEB676F0B8}"/>
          </ac:spMkLst>
        </pc:spChg>
        <pc:spChg chg="add del">
          <ac:chgData name="Mair Swartz" userId="b668736ed4a18539" providerId="LiveId" clId="{3C8AD490-AB61-4250-8EF1-1F27D9F49201}" dt="2021-03-19T09:49:57.786" v="8958" actId="26606"/>
          <ac:spMkLst>
            <pc:docMk/>
            <pc:sldMk cId="1262817222" sldId="310"/>
            <ac:spMk id="11" creationId="{AFA01E88-71CC-4FF3-9E81-51E0C32B45E4}"/>
          </ac:spMkLst>
        </pc:spChg>
        <pc:spChg chg="add">
          <ac:chgData name="Mair Swartz" userId="b668736ed4a18539" providerId="LiveId" clId="{3C8AD490-AB61-4250-8EF1-1F27D9F49201}" dt="2021-03-19T09:49:57.786" v="8958" actId="26606"/>
          <ac:spMkLst>
            <pc:docMk/>
            <pc:sldMk cId="1262817222" sldId="310"/>
            <ac:spMk id="16" creationId="{B8DD2392-397B-48BF-BEFA-EA1FB881CA85}"/>
          </ac:spMkLst>
        </pc:spChg>
        <pc:picChg chg="add mod">
          <ac:chgData name="Mair Swartz" userId="b668736ed4a18539" providerId="LiveId" clId="{3C8AD490-AB61-4250-8EF1-1F27D9F49201}" dt="2021-03-19T09:49:57.786" v="8958" actId="26606"/>
          <ac:picMkLst>
            <pc:docMk/>
            <pc:sldMk cId="1262817222" sldId="310"/>
            <ac:picMk id="5" creationId="{FCC0EE22-CAA7-441E-9E25-45980C7DA0C1}"/>
          </ac:picMkLst>
        </pc:picChg>
      </pc:sldChg>
      <pc:sldChg chg="addSp delSp modSp new mod setBg addAnim delAnim setClrOvrMap">
        <pc:chgData name="Mair Swartz" userId="b668736ed4a18539" providerId="LiveId" clId="{3C8AD490-AB61-4250-8EF1-1F27D9F49201}" dt="2021-03-22T06:49:27.943" v="9059"/>
        <pc:sldMkLst>
          <pc:docMk/>
          <pc:sldMk cId="2965402672" sldId="311"/>
        </pc:sldMkLst>
        <pc:spChg chg="mod">
          <ac:chgData name="Mair Swartz" userId="b668736ed4a18539" providerId="LiveId" clId="{3C8AD490-AB61-4250-8EF1-1F27D9F49201}" dt="2021-03-22T06:49:27.943" v="9058" actId="26606"/>
          <ac:spMkLst>
            <pc:docMk/>
            <pc:sldMk cId="2965402672" sldId="311"/>
            <ac:spMk id="2" creationId="{85B752FB-877A-44B6-A871-F672DC748426}"/>
          </ac:spMkLst>
        </pc:spChg>
        <pc:spChg chg="mod">
          <ac:chgData name="Mair Swartz" userId="b668736ed4a18539" providerId="LiveId" clId="{3C8AD490-AB61-4250-8EF1-1F27D9F49201}" dt="2021-03-22T06:49:27.943" v="9058" actId="26606"/>
          <ac:spMkLst>
            <pc:docMk/>
            <pc:sldMk cId="2965402672" sldId="311"/>
            <ac:spMk id="3" creationId="{DD072ADD-C463-47DB-B8A9-201DF06BFE62}"/>
          </ac:spMkLst>
        </pc:spChg>
        <pc:spChg chg="add del">
          <ac:chgData name="Mair Swartz" userId="b668736ed4a18539" providerId="LiveId" clId="{3C8AD490-AB61-4250-8EF1-1F27D9F49201}" dt="2021-03-22T06:49:17.137" v="9053" actId="26606"/>
          <ac:spMkLst>
            <pc:docMk/>
            <pc:sldMk cId="2965402672" sldId="311"/>
            <ac:spMk id="10" creationId="{E6C8E6EB-4C59-429B-97E4-72A058CFC4FB}"/>
          </ac:spMkLst>
        </pc:spChg>
        <pc:spChg chg="add del">
          <ac:chgData name="Mair Swartz" userId="b668736ed4a18539" providerId="LiveId" clId="{3C8AD490-AB61-4250-8EF1-1F27D9F49201}" dt="2021-03-22T06:49:17.137" v="9053" actId="26606"/>
          <ac:spMkLst>
            <pc:docMk/>
            <pc:sldMk cId="2965402672" sldId="311"/>
            <ac:spMk id="12" creationId="{B5B90362-AFCC-46A9-B41C-A257A8C5B314}"/>
          </ac:spMkLst>
        </pc:spChg>
        <pc:spChg chg="add del">
          <ac:chgData name="Mair Swartz" userId="b668736ed4a18539" providerId="LiveId" clId="{3C8AD490-AB61-4250-8EF1-1F27D9F49201}" dt="2021-03-22T06:49:17.137" v="9053" actId="26606"/>
          <ac:spMkLst>
            <pc:docMk/>
            <pc:sldMk cId="2965402672" sldId="311"/>
            <ac:spMk id="14" creationId="{F71EF7F1-38BA-471D-8CD4-2A9AE8E35527}"/>
          </ac:spMkLst>
        </pc:spChg>
        <pc:spChg chg="add del">
          <ac:chgData name="Mair Swartz" userId="b668736ed4a18539" providerId="LiveId" clId="{3C8AD490-AB61-4250-8EF1-1F27D9F49201}" dt="2021-03-22T06:49:17.137" v="9053" actId="26606"/>
          <ac:spMkLst>
            <pc:docMk/>
            <pc:sldMk cId="2965402672" sldId="311"/>
            <ac:spMk id="16" creationId="{C0524398-BFB4-4C4A-8317-83B8729F9B26}"/>
          </ac:spMkLst>
        </pc:spChg>
        <pc:spChg chg="add del">
          <ac:chgData name="Mair Swartz" userId="b668736ed4a18539" providerId="LiveId" clId="{3C8AD490-AB61-4250-8EF1-1F27D9F49201}" dt="2021-03-22T06:49:17.137" v="9053" actId="26606"/>
          <ac:spMkLst>
            <pc:docMk/>
            <pc:sldMk cId="2965402672" sldId="311"/>
            <ac:spMk id="18" creationId="{2FB82883-1DC0-4BE1-A607-009095F3355A}"/>
          </ac:spMkLst>
        </pc:spChg>
        <pc:spChg chg="add del">
          <ac:chgData name="Mair Swartz" userId="b668736ed4a18539" providerId="LiveId" clId="{3C8AD490-AB61-4250-8EF1-1F27D9F49201}" dt="2021-03-22T06:49:17.137" v="9053" actId="26606"/>
          <ac:spMkLst>
            <pc:docMk/>
            <pc:sldMk cId="2965402672" sldId="311"/>
            <ac:spMk id="20" creationId="{9FA98EAA-A866-4C95-A2A8-44E46FBAD5A0}"/>
          </ac:spMkLst>
        </pc:spChg>
        <pc:spChg chg="add del">
          <ac:chgData name="Mair Swartz" userId="b668736ed4a18539" providerId="LiveId" clId="{3C8AD490-AB61-4250-8EF1-1F27D9F49201}" dt="2021-03-22T06:49:19.796" v="9055" actId="26606"/>
          <ac:spMkLst>
            <pc:docMk/>
            <pc:sldMk cId="2965402672" sldId="311"/>
            <ac:spMk id="22" creationId="{E6C8E6EB-4C59-429B-97E4-72A058CFC4FB}"/>
          </ac:spMkLst>
        </pc:spChg>
        <pc:spChg chg="add del">
          <ac:chgData name="Mair Swartz" userId="b668736ed4a18539" providerId="LiveId" clId="{3C8AD490-AB61-4250-8EF1-1F27D9F49201}" dt="2021-03-22T06:49:19.796" v="9055" actId="26606"/>
          <ac:spMkLst>
            <pc:docMk/>
            <pc:sldMk cId="2965402672" sldId="311"/>
            <ac:spMk id="23" creationId="{B5B90362-AFCC-46A9-B41C-A257A8C5B314}"/>
          </ac:spMkLst>
        </pc:spChg>
        <pc:spChg chg="add del">
          <ac:chgData name="Mair Swartz" userId="b668736ed4a18539" providerId="LiveId" clId="{3C8AD490-AB61-4250-8EF1-1F27D9F49201}" dt="2021-03-22T06:49:19.796" v="9055" actId="26606"/>
          <ac:spMkLst>
            <pc:docMk/>
            <pc:sldMk cId="2965402672" sldId="311"/>
            <ac:spMk id="24" creationId="{F71EF7F1-38BA-471D-8CD4-2A9AE8E35527}"/>
          </ac:spMkLst>
        </pc:spChg>
        <pc:spChg chg="add del">
          <ac:chgData name="Mair Swartz" userId="b668736ed4a18539" providerId="LiveId" clId="{3C8AD490-AB61-4250-8EF1-1F27D9F49201}" dt="2021-03-22T06:49:19.796" v="9055" actId="26606"/>
          <ac:spMkLst>
            <pc:docMk/>
            <pc:sldMk cId="2965402672" sldId="311"/>
            <ac:spMk id="25" creationId="{C0524398-BFB4-4C4A-8317-83B8729F9B26}"/>
          </ac:spMkLst>
        </pc:spChg>
        <pc:spChg chg="add del">
          <ac:chgData name="Mair Swartz" userId="b668736ed4a18539" providerId="LiveId" clId="{3C8AD490-AB61-4250-8EF1-1F27D9F49201}" dt="2021-03-22T06:49:19.796" v="9055" actId="26606"/>
          <ac:spMkLst>
            <pc:docMk/>
            <pc:sldMk cId="2965402672" sldId="311"/>
            <ac:spMk id="26" creationId="{6B695AA2-4B70-477F-AF90-536B720A1343}"/>
          </ac:spMkLst>
        </pc:spChg>
        <pc:spChg chg="add del">
          <ac:chgData name="Mair Swartz" userId="b668736ed4a18539" providerId="LiveId" clId="{3C8AD490-AB61-4250-8EF1-1F27D9F49201}" dt="2021-03-22T06:49:19.796" v="9055" actId="26606"/>
          <ac:spMkLst>
            <pc:docMk/>
            <pc:sldMk cId="2965402672" sldId="311"/>
            <ac:spMk id="27" creationId="{E2EDC3F9-BBE3-45A8-BBC7-E154E21D9C9F}"/>
          </ac:spMkLst>
        </pc:spChg>
        <pc:spChg chg="add del">
          <ac:chgData name="Mair Swartz" userId="b668736ed4a18539" providerId="LiveId" clId="{3C8AD490-AB61-4250-8EF1-1F27D9F49201}" dt="2021-03-22T06:49:27.931" v="9057" actId="26606"/>
          <ac:spMkLst>
            <pc:docMk/>
            <pc:sldMk cId="2965402672" sldId="311"/>
            <ac:spMk id="29" creationId="{B8DD2392-397B-48BF-BEFA-EA1FB881CA85}"/>
          </ac:spMkLst>
        </pc:spChg>
        <pc:spChg chg="add">
          <ac:chgData name="Mair Swartz" userId="b668736ed4a18539" providerId="LiveId" clId="{3C8AD490-AB61-4250-8EF1-1F27D9F49201}" dt="2021-03-22T06:49:27.943" v="9058" actId="26606"/>
          <ac:spMkLst>
            <pc:docMk/>
            <pc:sldMk cId="2965402672" sldId="311"/>
            <ac:spMk id="31" creationId="{E6C8E6EB-4C59-429B-97E4-72A058CFC4FB}"/>
          </ac:spMkLst>
        </pc:spChg>
        <pc:spChg chg="add">
          <ac:chgData name="Mair Swartz" userId="b668736ed4a18539" providerId="LiveId" clId="{3C8AD490-AB61-4250-8EF1-1F27D9F49201}" dt="2021-03-22T06:49:27.943" v="9058" actId="26606"/>
          <ac:spMkLst>
            <pc:docMk/>
            <pc:sldMk cId="2965402672" sldId="311"/>
            <ac:spMk id="32" creationId="{B5B90362-AFCC-46A9-B41C-A257A8C5B314}"/>
          </ac:spMkLst>
        </pc:spChg>
        <pc:spChg chg="add">
          <ac:chgData name="Mair Swartz" userId="b668736ed4a18539" providerId="LiveId" clId="{3C8AD490-AB61-4250-8EF1-1F27D9F49201}" dt="2021-03-22T06:49:27.943" v="9058" actId="26606"/>
          <ac:spMkLst>
            <pc:docMk/>
            <pc:sldMk cId="2965402672" sldId="311"/>
            <ac:spMk id="33" creationId="{F71EF7F1-38BA-471D-8CD4-2A9AE8E35527}"/>
          </ac:spMkLst>
        </pc:spChg>
        <pc:spChg chg="add">
          <ac:chgData name="Mair Swartz" userId="b668736ed4a18539" providerId="LiveId" clId="{3C8AD490-AB61-4250-8EF1-1F27D9F49201}" dt="2021-03-22T06:49:27.943" v="9058" actId="26606"/>
          <ac:spMkLst>
            <pc:docMk/>
            <pc:sldMk cId="2965402672" sldId="311"/>
            <ac:spMk id="34" creationId="{C0524398-BFB4-4C4A-8317-83B8729F9B26}"/>
          </ac:spMkLst>
        </pc:spChg>
        <pc:spChg chg="add">
          <ac:chgData name="Mair Swartz" userId="b668736ed4a18539" providerId="LiveId" clId="{3C8AD490-AB61-4250-8EF1-1F27D9F49201}" dt="2021-03-22T06:49:27.943" v="9058" actId="26606"/>
          <ac:spMkLst>
            <pc:docMk/>
            <pc:sldMk cId="2965402672" sldId="311"/>
            <ac:spMk id="35" creationId="{2FB82883-1DC0-4BE1-A607-009095F3355A}"/>
          </ac:spMkLst>
        </pc:spChg>
        <pc:spChg chg="add">
          <ac:chgData name="Mair Swartz" userId="b668736ed4a18539" providerId="LiveId" clId="{3C8AD490-AB61-4250-8EF1-1F27D9F49201}" dt="2021-03-22T06:49:27.943" v="9058" actId="26606"/>
          <ac:spMkLst>
            <pc:docMk/>
            <pc:sldMk cId="2965402672" sldId="311"/>
            <ac:spMk id="36" creationId="{9FA98EAA-A866-4C95-A2A8-44E46FBAD5A0}"/>
          </ac:spMkLst>
        </pc:spChg>
        <pc:picChg chg="add mod ord">
          <ac:chgData name="Mair Swartz" userId="b668736ed4a18539" providerId="LiveId" clId="{3C8AD490-AB61-4250-8EF1-1F27D9F49201}" dt="2021-03-22T06:49:27.943" v="9058" actId="26606"/>
          <ac:picMkLst>
            <pc:docMk/>
            <pc:sldMk cId="2965402672" sldId="311"/>
            <ac:picMk id="5" creationId="{F40E76AF-36D4-4843-9797-E2CE4434570E}"/>
          </ac:picMkLst>
        </pc:picChg>
      </pc:sldChg>
      <pc:sldChg chg="modSp new mod">
        <pc:chgData name="Mair Swartz" userId="b668736ed4a18539" providerId="LiveId" clId="{3C8AD490-AB61-4250-8EF1-1F27D9F49201}" dt="2021-03-22T11:42:05.031" v="9478" actId="20577"/>
        <pc:sldMkLst>
          <pc:docMk/>
          <pc:sldMk cId="4045128212" sldId="312"/>
        </pc:sldMkLst>
        <pc:spChg chg="mod">
          <ac:chgData name="Mair Swartz" userId="b668736ed4a18539" providerId="LiveId" clId="{3C8AD490-AB61-4250-8EF1-1F27D9F49201}" dt="2021-03-22T11:42:05.031" v="9478" actId="20577"/>
          <ac:spMkLst>
            <pc:docMk/>
            <pc:sldMk cId="4045128212" sldId="312"/>
            <ac:spMk id="2" creationId="{66FFC9C4-1BFD-4CEA-8928-8992F5E61A58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HTTP/Methods/TRACE" TargetMode="External"/><Relationship Id="rId3" Type="http://schemas.openxmlformats.org/officeDocument/2006/relationships/hyperlink" Target="https://developer.mozilla.org/en-US/docs/Web/HTTP/Methods/POST" TargetMode="External"/><Relationship Id="rId7" Type="http://schemas.openxmlformats.org/officeDocument/2006/relationships/hyperlink" Target="https://developer.mozilla.org/en-US/docs/Web/HTTP/Methods/OPTIONS" TargetMode="External"/><Relationship Id="rId2" Type="http://schemas.openxmlformats.org/officeDocument/2006/relationships/hyperlink" Target="https://developer.mozilla.org/en-US/docs/Web/HTTP/Methods/HEAD" TargetMode="External"/><Relationship Id="rId1" Type="http://schemas.openxmlformats.org/officeDocument/2006/relationships/hyperlink" Target="https://developer.mozilla.org/en-US/docs/Web/HTTP/Methods/GET" TargetMode="External"/><Relationship Id="rId6" Type="http://schemas.openxmlformats.org/officeDocument/2006/relationships/hyperlink" Target="https://developer.mozilla.org/en-US/docs/Web/HTTP/Methods/CONNECT" TargetMode="External"/><Relationship Id="rId5" Type="http://schemas.openxmlformats.org/officeDocument/2006/relationships/hyperlink" Target="https://developer.mozilla.org/en-US/docs/Web/HTTP/Methods/DELETE" TargetMode="External"/><Relationship Id="rId4" Type="http://schemas.openxmlformats.org/officeDocument/2006/relationships/hyperlink" Target="https://developer.mozilla.org/en-US/docs/Web/HTTP/Methods/PUT" TargetMode="External"/><Relationship Id="rId9" Type="http://schemas.openxmlformats.org/officeDocument/2006/relationships/hyperlink" Target="https://developer.mozilla.org/en-US/docs/Web/HTTP/Methods/PATCH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HTTP/Methods/TRACE" TargetMode="External"/><Relationship Id="rId3" Type="http://schemas.openxmlformats.org/officeDocument/2006/relationships/hyperlink" Target="https://developer.mozilla.org/en-US/docs/Web/HTTP/Methods/POST" TargetMode="External"/><Relationship Id="rId7" Type="http://schemas.openxmlformats.org/officeDocument/2006/relationships/hyperlink" Target="https://developer.mozilla.org/en-US/docs/Web/HTTP/Methods/OPTIONS" TargetMode="External"/><Relationship Id="rId2" Type="http://schemas.openxmlformats.org/officeDocument/2006/relationships/hyperlink" Target="https://developer.mozilla.org/en-US/docs/Web/HTTP/Methods/HEAD" TargetMode="External"/><Relationship Id="rId1" Type="http://schemas.openxmlformats.org/officeDocument/2006/relationships/hyperlink" Target="https://developer.mozilla.org/en-US/docs/Web/HTTP/Methods/GET" TargetMode="External"/><Relationship Id="rId6" Type="http://schemas.openxmlformats.org/officeDocument/2006/relationships/hyperlink" Target="https://developer.mozilla.org/en-US/docs/Web/HTTP/Methods/CONNECT" TargetMode="External"/><Relationship Id="rId5" Type="http://schemas.openxmlformats.org/officeDocument/2006/relationships/hyperlink" Target="https://developer.mozilla.org/en-US/docs/Web/HTTP/Methods/DELETE" TargetMode="External"/><Relationship Id="rId4" Type="http://schemas.openxmlformats.org/officeDocument/2006/relationships/hyperlink" Target="https://developer.mozilla.org/en-US/docs/Web/HTTP/Methods/PUT" TargetMode="External"/><Relationship Id="rId9" Type="http://schemas.openxmlformats.org/officeDocument/2006/relationships/hyperlink" Target="https://developer.mozilla.org/en-US/docs/Web/HTTP/Methods/PATCH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8A28F3-DCDD-4749-98A3-02371C52CF96}" type="doc">
      <dgm:prSet loTypeId="urn:microsoft.com/office/officeart/2005/8/layout/venn1" loCatId="relationship" qsTypeId="urn:microsoft.com/office/officeart/2005/8/quickstyle/3d2" qsCatId="3D" csTypeId="urn:microsoft.com/office/officeart/2005/8/colors/accent1_2" csCatId="accent1" phldr="1"/>
      <dgm:spPr/>
    </dgm:pt>
    <dgm:pt modelId="{C7E88FE8-7AE5-45DF-8ABC-72ED4F09E5C7}">
      <dgm:prSet phldrT="[Text]"/>
      <dgm:spPr/>
      <dgm:t>
        <a:bodyPr/>
        <a:lstStyle/>
        <a:p>
          <a:pPr algn="l"/>
          <a:r>
            <a:rPr lang="en-US" dirty="0"/>
            <a:t>Embedded Development</a:t>
          </a:r>
          <a:endParaRPr lang="en-AU" dirty="0"/>
        </a:p>
      </dgm:t>
    </dgm:pt>
    <dgm:pt modelId="{5BBC4879-E5F8-48D6-A054-9421D7679D8F}" type="parTrans" cxnId="{1554D621-E7E6-4912-B185-61FFEA933CC3}">
      <dgm:prSet/>
      <dgm:spPr/>
      <dgm:t>
        <a:bodyPr/>
        <a:lstStyle/>
        <a:p>
          <a:pPr algn="l"/>
          <a:endParaRPr lang="en-AU"/>
        </a:p>
      </dgm:t>
    </dgm:pt>
    <dgm:pt modelId="{8E922FE5-910A-42BB-881A-03ED586F5554}" type="sibTrans" cxnId="{1554D621-E7E6-4912-B185-61FFEA933CC3}">
      <dgm:prSet/>
      <dgm:spPr/>
      <dgm:t>
        <a:bodyPr/>
        <a:lstStyle/>
        <a:p>
          <a:pPr algn="l"/>
          <a:endParaRPr lang="en-AU"/>
        </a:p>
      </dgm:t>
    </dgm:pt>
    <dgm:pt modelId="{52360B50-E97B-4FCD-A3D6-6D7343D8A58E}">
      <dgm:prSet phldrT="[Text]"/>
      <dgm:spPr>
        <a:effectLst>
          <a:glow rad="139700">
            <a:schemeClr val="accent4">
              <a:satMod val="175000"/>
              <a:alpha val="40000"/>
            </a:schemeClr>
          </a:glow>
          <a:reflection blurRad="6350" stA="52000" endA="300" endPos="35000" dir="5400000" sy="-100000" algn="bl" rotWithShape="0"/>
          <a:softEdge rad="63500"/>
        </a:effectLst>
      </dgm:spPr>
      <dgm:t>
        <a:bodyPr/>
        <a:lstStyle/>
        <a:p>
          <a:pPr algn="l"/>
          <a:r>
            <a:rPr lang="en-US"/>
            <a:t>Comm Protocols</a:t>
          </a:r>
          <a:endParaRPr lang="en-AU" dirty="0"/>
        </a:p>
      </dgm:t>
    </dgm:pt>
    <dgm:pt modelId="{F250702B-4370-4B3B-AE2A-BCCB6FC4A5C5}" type="parTrans" cxnId="{75A7A16C-7440-4913-8D28-C85D15FC81C4}">
      <dgm:prSet/>
      <dgm:spPr/>
      <dgm:t>
        <a:bodyPr/>
        <a:lstStyle/>
        <a:p>
          <a:pPr algn="l"/>
          <a:endParaRPr lang="en-AU"/>
        </a:p>
      </dgm:t>
    </dgm:pt>
    <dgm:pt modelId="{7049A698-8AFC-4511-B43C-4701AEBA75DC}" type="sibTrans" cxnId="{75A7A16C-7440-4913-8D28-C85D15FC81C4}">
      <dgm:prSet/>
      <dgm:spPr/>
      <dgm:t>
        <a:bodyPr/>
        <a:lstStyle/>
        <a:p>
          <a:pPr algn="l"/>
          <a:endParaRPr lang="en-AU"/>
        </a:p>
      </dgm:t>
    </dgm:pt>
    <dgm:pt modelId="{970BAFEF-E134-4504-9DD8-7B26CE747DC2}">
      <dgm:prSet phldrT="[Text]"/>
      <dgm:spPr/>
      <dgm:t>
        <a:bodyPr/>
        <a:lstStyle/>
        <a:p>
          <a:pPr algn="l"/>
          <a:r>
            <a:rPr lang="en-US" dirty="0"/>
            <a:t>Electronic Engineering</a:t>
          </a:r>
          <a:endParaRPr lang="en-AU" dirty="0"/>
        </a:p>
      </dgm:t>
    </dgm:pt>
    <dgm:pt modelId="{2CD1BF88-35DF-4BB2-8EF4-370D8A8519BE}" type="parTrans" cxnId="{80A405FB-915D-4D48-BF9E-67A4B6C3FBB0}">
      <dgm:prSet/>
      <dgm:spPr/>
      <dgm:t>
        <a:bodyPr/>
        <a:lstStyle/>
        <a:p>
          <a:pPr algn="l"/>
          <a:endParaRPr lang="en-AU"/>
        </a:p>
      </dgm:t>
    </dgm:pt>
    <dgm:pt modelId="{FCE5A423-BF16-4A56-9A92-2240033F5FA6}" type="sibTrans" cxnId="{80A405FB-915D-4D48-BF9E-67A4B6C3FBB0}">
      <dgm:prSet/>
      <dgm:spPr/>
      <dgm:t>
        <a:bodyPr/>
        <a:lstStyle/>
        <a:p>
          <a:pPr algn="l"/>
          <a:endParaRPr lang="en-AU"/>
        </a:p>
      </dgm:t>
    </dgm:pt>
    <dgm:pt modelId="{F2C39A01-668F-43C7-A623-47F55846D0E6}">
      <dgm:prSet phldrT="[Text]"/>
      <dgm:spPr>
        <a:effectLst>
          <a:glow rad="139700">
            <a:schemeClr val="accent4">
              <a:satMod val="175000"/>
              <a:alpha val="40000"/>
            </a:schemeClr>
          </a:glow>
          <a:reflection blurRad="6350" stA="52000" endA="300" endPos="35000" dir="5400000" sy="-100000" algn="bl" rotWithShape="0"/>
          <a:softEdge rad="63500"/>
        </a:effectLst>
      </dgm:spPr>
      <dgm:t>
        <a:bodyPr/>
        <a:lstStyle/>
        <a:p>
          <a:pPr algn="l"/>
          <a:r>
            <a:rPr lang="en-US" dirty="0"/>
            <a:t>Cloud Services</a:t>
          </a:r>
          <a:endParaRPr lang="en-AU" dirty="0"/>
        </a:p>
      </dgm:t>
    </dgm:pt>
    <dgm:pt modelId="{63955F1C-28E0-456A-8241-2B99F18AE6D6}" type="parTrans" cxnId="{5E2B9F1B-8F31-4A28-96DA-C2C9506C67A3}">
      <dgm:prSet/>
      <dgm:spPr/>
      <dgm:t>
        <a:bodyPr/>
        <a:lstStyle/>
        <a:p>
          <a:pPr algn="l"/>
          <a:endParaRPr lang="en-AU"/>
        </a:p>
      </dgm:t>
    </dgm:pt>
    <dgm:pt modelId="{2527D519-4D50-42D0-8280-8DC074C18C68}" type="sibTrans" cxnId="{5E2B9F1B-8F31-4A28-96DA-C2C9506C67A3}">
      <dgm:prSet/>
      <dgm:spPr/>
      <dgm:t>
        <a:bodyPr/>
        <a:lstStyle/>
        <a:p>
          <a:pPr algn="l"/>
          <a:endParaRPr lang="en-AU"/>
        </a:p>
      </dgm:t>
    </dgm:pt>
    <dgm:pt modelId="{A95DCC3F-69EE-405C-8E67-151128B0A399}" type="pres">
      <dgm:prSet presAssocID="{6E8A28F3-DCDD-4749-98A3-02371C52CF96}" presName="compositeShape" presStyleCnt="0">
        <dgm:presLayoutVars>
          <dgm:chMax val="7"/>
          <dgm:dir/>
          <dgm:resizeHandles val="exact"/>
        </dgm:presLayoutVars>
      </dgm:prSet>
      <dgm:spPr/>
    </dgm:pt>
    <dgm:pt modelId="{971D1A20-EBC4-4AF8-BC54-8608663FC6AE}" type="pres">
      <dgm:prSet presAssocID="{970BAFEF-E134-4504-9DD8-7B26CE747DC2}" presName="circ1" presStyleLbl="vennNode1" presStyleIdx="0" presStyleCnt="4"/>
      <dgm:spPr/>
    </dgm:pt>
    <dgm:pt modelId="{4F1016FF-1B1D-4549-A5E7-9491A62C9F2F}" type="pres">
      <dgm:prSet presAssocID="{970BAFEF-E134-4504-9DD8-7B26CE747DC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542BF0B-D288-4C25-B624-B042CAD33758}" type="pres">
      <dgm:prSet presAssocID="{C7E88FE8-7AE5-45DF-8ABC-72ED4F09E5C7}" presName="circ2" presStyleLbl="vennNode1" presStyleIdx="1" presStyleCnt="4"/>
      <dgm:spPr/>
    </dgm:pt>
    <dgm:pt modelId="{31CF90F2-9101-4E9B-B777-F8395ECB7209}" type="pres">
      <dgm:prSet presAssocID="{C7E88FE8-7AE5-45DF-8ABC-72ED4F09E5C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5B6C6C-AB9A-48C5-8790-A3C71F3AB6E1}" type="pres">
      <dgm:prSet presAssocID="{52360B50-E97B-4FCD-A3D6-6D7343D8A58E}" presName="circ3" presStyleLbl="vennNode1" presStyleIdx="2" presStyleCnt="4"/>
      <dgm:spPr/>
    </dgm:pt>
    <dgm:pt modelId="{A1A4A0C9-BA79-467A-A41C-1C9EAEF68155}" type="pres">
      <dgm:prSet presAssocID="{52360B50-E97B-4FCD-A3D6-6D7343D8A58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706A285-1EC2-4AE9-B0A8-5D67BCC0F0CB}" type="pres">
      <dgm:prSet presAssocID="{F2C39A01-668F-43C7-A623-47F55846D0E6}" presName="circ4" presStyleLbl="vennNode1" presStyleIdx="3" presStyleCnt="4"/>
      <dgm:spPr/>
    </dgm:pt>
    <dgm:pt modelId="{2E980F34-699C-40C3-95BF-C441CA42CFE3}" type="pres">
      <dgm:prSet presAssocID="{F2C39A01-668F-43C7-A623-47F55846D0E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E2B9F1B-8F31-4A28-96DA-C2C9506C67A3}" srcId="{6E8A28F3-DCDD-4749-98A3-02371C52CF96}" destId="{F2C39A01-668F-43C7-A623-47F55846D0E6}" srcOrd="3" destOrd="0" parTransId="{63955F1C-28E0-456A-8241-2B99F18AE6D6}" sibTransId="{2527D519-4D50-42D0-8280-8DC074C18C68}"/>
    <dgm:cxn modelId="{1554D621-E7E6-4912-B185-61FFEA933CC3}" srcId="{6E8A28F3-DCDD-4749-98A3-02371C52CF96}" destId="{C7E88FE8-7AE5-45DF-8ABC-72ED4F09E5C7}" srcOrd="1" destOrd="0" parTransId="{5BBC4879-E5F8-48D6-A054-9421D7679D8F}" sibTransId="{8E922FE5-910A-42BB-881A-03ED586F5554}"/>
    <dgm:cxn modelId="{72BC702B-7E12-4FD5-A408-81CA8C095882}" type="presOf" srcId="{970BAFEF-E134-4504-9DD8-7B26CE747DC2}" destId="{4F1016FF-1B1D-4549-A5E7-9491A62C9F2F}" srcOrd="0" destOrd="0" presId="urn:microsoft.com/office/officeart/2005/8/layout/venn1"/>
    <dgm:cxn modelId="{4D56E936-4227-432E-8529-5277A17A5A06}" type="presOf" srcId="{52360B50-E97B-4FCD-A3D6-6D7343D8A58E}" destId="{5F5B6C6C-AB9A-48C5-8790-A3C71F3AB6E1}" srcOrd="0" destOrd="0" presId="urn:microsoft.com/office/officeart/2005/8/layout/venn1"/>
    <dgm:cxn modelId="{099E7540-24D9-4CFF-8BB4-4AE8FF09AF6A}" type="presOf" srcId="{C7E88FE8-7AE5-45DF-8ABC-72ED4F09E5C7}" destId="{1542BF0B-D288-4C25-B624-B042CAD33758}" srcOrd="1" destOrd="0" presId="urn:microsoft.com/office/officeart/2005/8/layout/venn1"/>
    <dgm:cxn modelId="{5F795F60-24E9-4E7F-AC30-2BD577C67B01}" type="presOf" srcId="{C7E88FE8-7AE5-45DF-8ABC-72ED4F09E5C7}" destId="{31CF90F2-9101-4E9B-B777-F8395ECB7209}" srcOrd="0" destOrd="0" presId="urn:microsoft.com/office/officeart/2005/8/layout/venn1"/>
    <dgm:cxn modelId="{F545DF66-421C-48C2-AF14-22ECEF3829B7}" type="presOf" srcId="{F2C39A01-668F-43C7-A623-47F55846D0E6}" destId="{2E980F34-699C-40C3-95BF-C441CA42CFE3}" srcOrd="1" destOrd="0" presId="urn:microsoft.com/office/officeart/2005/8/layout/venn1"/>
    <dgm:cxn modelId="{E5507C67-9A20-4150-92D6-B91734D05FB8}" type="presOf" srcId="{970BAFEF-E134-4504-9DD8-7B26CE747DC2}" destId="{971D1A20-EBC4-4AF8-BC54-8608663FC6AE}" srcOrd="1" destOrd="0" presId="urn:microsoft.com/office/officeart/2005/8/layout/venn1"/>
    <dgm:cxn modelId="{75A7A16C-7440-4913-8D28-C85D15FC81C4}" srcId="{6E8A28F3-DCDD-4749-98A3-02371C52CF96}" destId="{52360B50-E97B-4FCD-A3D6-6D7343D8A58E}" srcOrd="2" destOrd="0" parTransId="{F250702B-4370-4B3B-AE2A-BCCB6FC4A5C5}" sibTransId="{7049A698-8AFC-4511-B43C-4701AEBA75DC}"/>
    <dgm:cxn modelId="{59B09C7B-9D87-47A5-A512-9CF6F31F9F2B}" type="presOf" srcId="{52360B50-E97B-4FCD-A3D6-6D7343D8A58E}" destId="{A1A4A0C9-BA79-467A-A41C-1C9EAEF68155}" srcOrd="1" destOrd="0" presId="urn:microsoft.com/office/officeart/2005/8/layout/venn1"/>
    <dgm:cxn modelId="{FA404B89-FE9A-4322-B36F-3BEEC4530D47}" type="presOf" srcId="{F2C39A01-668F-43C7-A623-47F55846D0E6}" destId="{F706A285-1EC2-4AE9-B0A8-5D67BCC0F0CB}" srcOrd="0" destOrd="0" presId="urn:microsoft.com/office/officeart/2005/8/layout/venn1"/>
    <dgm:cxn modelId="{A41C35DA-A9E6-4453-9A8B-130151AFADF3}" type="presOf" srcId="{6E8A28F3-DCDD-4749-98A3-02371C52CF96}" destId="{A95DCC3F-69EE-405C-8E67-151128B0A399}" srcOrd="0" destOrd="0" presId="urn:microsoft.com/office/officeart/2005/8/layout/venn1"/>
    <dgm:cxn modelId="{80A405FB-915D-4D48-BF9E-67A4B6C3FBB0}" srcId="{6E8A28F3-DCDD-4749-98A3-02371C52CF96}" destId="{970BAFEF-E134-4504-9DD8-7B26CE747DC2}" srcOrd="0" destOrd="0" parTransId="{2CD1BF88-35DF-4BB2-8EF4-370D8A8519BE}" sibTransId="{FCE5A423-BF16-4A56-9A92-2240033F5FA6}"/>
    <dgm:cxn modelId="{1F9B88E6-85A3-472B-88D9-F85689B2BFBF}" type="presParOf" srcId="{A95DCC3F-69EE-405C-8E67-151128B0A399}" destId="{971D1A20-EBC4-4AF8-BC54-8608663FC6AE}" srcOrd="0" destOrd="0" presId="urn:microsoft.com/office/officeart/2005/8/layout/venn1"/>
    <dgm:cxn modelId="{305972A0-A693-4035-BDC7-B49E3BC8872B}" type="presParOf" srcId="{A95DCC3F-69EE-405C-8E67-151128B0A399}" destId="{4F1016FF-1B1D-4549-A5E7-9491A62C9F2F}" srcOrd="1" destOrd="0" presId="urn:microsoft.com/office/officeart/2005/8/layout/venn1"/>
    <dgm:cxn modelId="{A9879EA1-0BCC-47FF-8466-E4927FE2485C}" type="presParOf" srcId="{A95DCC3F-69EE-405C-8E67-151128B0A399}" destId="{1542BF0B-D288-4C25-B624-B042CAD33758}" srcOrd="2" destOrd="0" presId="urn:microsoft.com/office/officeart/2005/8/layout/venn1"/>
    <dgm:cxn modelId="{378E59A7-5742-4427-B161-77EE02BC7AF0}" type="presParOf" srcId="{A95DCC3F-69EE-405C-8E67-151128B0A399}" destId="{31CF90F2-9101-4E9B-B777-F8395ECB7209}" srcOrd="3" destOrd="0" presId="urn:microsoft.com/office/officeart/2005/8/layout/venn1"/>
    <dgm:cxn modelId="{88C0180C-31FB-4BE6-A8C6-33C8A4D4D19A}" type="presParOf" srcId="{A95DCC3F-69EE-405C-8E67-151128B0A399}" destId="{5F5B6C6C-AB9A-48C5-8790-A3C71F3AB6E1}" srcOrd="4" destOrd="0" presId="urn:microsoft.com/office/officeart/2005/8/layout/venn1"/>
    <dgm:cxn modelId="{F2B33824-660B-4A8D-AA16-4AFAA6CDD187}" type="presParOf" srcId="{A95DCC3F-69EE-405C-8E67-151128B0A399}" destId="{A1A4A0C9-BA79-467A-A41C-1C9EAEF68155}" srcOrd="5" destOrd="0" presId="urn:microsoft.com/office/officeart/2005/8/layout/venn1"/>
    <dgm:cxn modelId="{D217049C-E671-4296-80DB-20A25BEB4117}" type="presParOf" srcId="{A95DCC3F-69EE-405C-8E67-151128B0A399}" destId="{F706A285-1EC2-4AE9-B0A8-5D67BCC0F0CB}" srcOrd="6" destOrd="0" presId="urn:microsoft.com/office/officeart/2005/8/layout/venn1"/>
    <dgm:cxn modelId="{841A073B-3065-4704-8D04-AD61E155E580}" type="presParOf" srcId="{A95DCC3F-69EE-405C-8E67-151128B0A399}" destId="{2E980F34-699C-40C3-95BF-C441CA42CFE3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3048F-84E7-4FB4-B92C-80F7D365769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5C6A3D5-B6C4-4964-8D81-6E694B8DBBF4}">
      <dgm:prSet/>
      <dgm:spPr/>
      <dgm:t>
        <a:bodyPr/>
        <a:lstStyle/>
        <a:p>
          <a:pPr>
            <a:defRPr cap="all"/>
          </a:pPr>
          <a:r>
            <a:rPr lang="en-US"/>
            <a:t>If the protocol is </a:t>
          </a:r>
          <a:r>
            <a:rPr lang="en-US" b="1">
              <a:solidFill>
                <a:srgbClr val="FF0000"/>
              </a:solidFill>
            </a:rPr>
            <a:t>http</a:t>
          </a:r>
          <a:r>
            <a:rPr lang="en-US"/>
            <a:t>, the default port is </a:t>
          </a:r>
          <a:r>
            <a:rPr lang="en-US" b="1">
              <a:solidFill>
                <a:srgbClr val="FF0000"/>
              </a:solidFill>
            </a:rPr>
            <a:t>80</a:t>
          </a:r>
          <a:endParaRPr lang="en-US" b="1" dirty="0">
            <a:solidFill>
              <a:srgbClr val="FF0000"/>
            </a:solidFill>
          </a:endParaRPr>
        </a:p>
      </dgm:t>
    </dgm:pt>
    <dgm:pt modelId="{BF78CFC5-EB03-4F64-904D-4FDC134748FE}" type="parTrans" cxnId="{1C09DB09-EB2A-4E79-99B0-745B8532CBEF}">
      <dgm:prSet/>
      <dgm:spPr/>
      <dgm:t>
        <a:bodyPr/>
        <a:lstStyle/>
        <a:p>
          <a:endParaRPr lang="en-US"/>
        </a:p>
      </dgm:t>
    </dgm:pt>
    <dgm:pt modelId="{54DD6BDD-DE01-4163-B04C-30FE71B55AF6}" type="sibTrans" cxnId="{1C09DB09-EB2A-4E79-99B0-745B8532CBEF}">
      <dgm:prSet/>
      <dgm:spPr/>
      <dgm:t>
        <a:bodyPr/>
        <a:lstStyle/>
        <a:p>
          <a:endParaRPr lang="en-US"/>
        </a:p>
      </dgm:t>
    </dgm:pt>
    <dgm:pt modelId="{A9949CC2-D293-4A5C-B164-556B806960EF}">
      <dgm:prSet/>
      <dgm:spPr/>
      <dgm:t>
        <a:bodyPr/>
        <a:lstStyle/>
        <a:p>
          <a:pPr>
            <a:defRPr cap="all"/>
          </a:pPr>
          <a:r>
            <a:rPr lang="en-US"/>
            <a:t>If the protocol is </a:t>
          </a:r>
          <a:r>
            <a:rPr lang="en-US">
              <a:solidFill>
                <a:srgbClr val="FF0000"/>
              </a:solidFill>
            </a:rPr>
            <a:t>https</a:t>
          </a:r>
          <a:r>
            <a:rPr lang="en-US"/>
            <a:t>, the default port is </a:t>
          </a:r>
          <a:r>
            <a:rPr lang="en-US" b="1">
              <a:solidFill>
                <a:srgbClr val="FF0000"/>
              </a:solidFill>
            </a:rPr>
            <a:t>443</a:t>
          </a:r>
          <a:endParaRPr lang="en-US" b="1" dirty="0">
            <a:solidFill>
              <a:srgbClr val="FF0000"/>
            </a:solidFill>
          </a:endParaRPr>
        </a:p>
      </dgm:t>
    </dgm:pt>
    <dgm:pt modelId="{84242EA3-51D5-474C-AB10-67C22C84E279}" type="parTrans" cxnId="{C5A6A2F0-6E93-46D2-B819-E75EDB8451EB}">
      <dgm:prSet/>
      <dgm:spPr/>
      <dgm:t>
        <a:bodyPr/>
        <a:lstStyle/>
        <a:p>
          <a:endParaRPr lang="en-US"/>
        </a:p>
      </dgm:t>
    </dgm:pt>
    <dgm:pt modelId="{F82B4954-4055-4B59-932E-1F2DD9029008}" type="sibTrans" cxnId="{C5A6A2F0-6E93-46D2-B819-E75EDB8451EB}">
      <dgm:prSet/>
      <dgm:spPr/>
      <dgm:t>
        <a:bodyPr/>
        <a:lstStyle/>
        <a:p>
          <a:endParaRPr lang="en-US"/>
        </a:p>
      </dgm:t>
    </dgm:pt>
    <dgm:pt modelId="{9FB9FB85-57BC-49EE-AB75-EAFAC5D502D7}" type="pres">
      <dgm:prSet presAssocID="{ABD3048F-84E7-4FB4-B92C-80F7D3657694}" presName="diagram" presStyleCnt="0">
        <dgm:presLayoutVars>
          <dgm:dir/>
          <dgm:resizeHandles val="exact"/>
        </dgm:presLayoutVars>
      </dgm:prSet>
      <dgm:spPr/>
    </dgm:pt>
    <dgm:pt modelId="{34D4DE27-2FBD-457C-9B1F-D715FC7BAF55}" type="pres">
      <dgm:prSet presAssocID="{E5C6A3D5-B6C4-4964-8D81-6E694B8DBBF4}" presName="node" presStyleLbl="node1" presStyleIdx="0" presStyleCnt="2">
        <dgm:presLayoutVars>
          <dgm:bulletEnabled val="1"/>
        </dgm:presLayoutVars>
      </dgm:prSet>
      <dgm:spPr/>
    </dgm:pt>
    <dgm:pt modelId="{AD39AC9B-686D-4C45-B45C-88F8DD4CA6C2}" type="pres">
      <dgm:prSet presAssocID="{54DD6BDD-DE01-4163-B04C-30FE71B55AF6}" presName="sibTrans" presStyleCnt="0"/>
      <dgm:spPr/>
    </dgm:pt>
    <dgm:pt modelId="{AC828498-4D80-466A-8B11-1C184E98E8FE}" type="pres">
      <dgm:prSet presAssocID="{A9949CC2-D293-4A5C-B164-556B806960EF}" presName="node" presStyleLbl="node1" presStyleIdx="1" presStyleCnt="2">
        <dgm:presLayoutVars>
          <dgm:bulletEnabled val="1"/>
        </dgm:presLayoutVars>
      </dgm:prSet>
      <dgm:spPr/>
    </dgm:pt>
  </dgm:ptLst>
  <dgm:cxnLst>
    <dgm:cxn modelId="{1C09DB09-EB2A-4E79-99B0-745B8532CBEF}" srcId="{ABD3048F-84E7-4FB4-B92C-80F7D3657694}" destId="{E5C6A3D5-B6C4-4964-8D81-6E694B8DBBF4}" srcOrd="0" destOrd="0" parTransId="{BF78CFC5-EB03-4F64-904D-4FDC134748FE}" sibTransId="{54DD6BDD-DE01-4163-B04C-30FE71B55AF6}"/>
    <dgm:cxn modelId="{DB5FD817-1A31-45D4-87BF-2463F7D4ECFB}" type="presOf" srcId="{ABD3048F-84E7-4FB4-B92C-80F7D3657694}" destId="{9FB9FB85-57BC-49EE-AB75-EAFAC5D502D7}" srcOrd="0" destOrd="0" presId="urn:microsoft.com/office/officeart/2005/8/layout/default"/>
    <dgm:cxn modelId="{8FDD5720-5097-469A-A206-110C2F53BAE0}" type="presOf" srcId="{A9949CC2-D293-4A5C-B164-556B806960EF}" destId="{AC828498-4D80-466A-8B11-1C184E98E8FE}" srcOrd="0" destOrd="0" presId="urn:microsoft.com/office/officeart/2005/8/layout/default"/>
    <dgm:cxn modelId="{65D1BDD4-1B80-40B4-BC18-10E5D656C5A2}" type="presOf" srcId="{E5C6A3D5-B6C4-4964-8D81-6E694B8DBBF4}" destId="{34D4DE27-2FBD-457C-9B1F-D715FC7BAF55}" srcOrd="0" destOrd="0" presId="urn:microsoft.com/office/officeart/2005/8/layout/default"/>
    <dgm:cxn modelId="{C5A6A2F0-6E93-46D2-B819-E75EDB8451EB}" srcId="{ABD3048F-84E7-4FB4-B92C-80F7D3657694}" destId="{A9949CC2-D293-4A5C-B164-556B806960EF}" srcOrd="1" destOrd="0" parTransId="{84242EA3-51D5-474C-AB10-67C22C84E279}" sibTransId="{F82B4954-4055-4B59-932E-1F2DD9029008}"/>
    <dgm:cxn modelId="{9023664B-CC78-41D4-A6CD-F2F26F5BC887}" type="presParOf" srcId="{9FB9FB85-57BC-49EE-AB75-EAFAC5D502D7}" destId="{34D4DE27-2FBD-457C-9B1F-D715FC7BAF55}" srcOrd="0" destOrd="0" presId="urn:microsoft.com/office/officeart/2005/8/layout/default"/>
    <dgm:cxn modelId="{59058BDC-BEC8-43FF-B257-208C58D13852}" type="presParOf" srcId="{9FB9FB85-57BC-49EE-AB75-EAFAC5D502D7}" destId="{AD39AC9B-686D-4C45-B45C-88F8DD4CA6C2}" srcOrd="1" destOrd="0" presId="urn:microsoft.com/office/officeart/2005/8/layout/default"/>
    <dgm:cxn modelId="{AD3D2E98-751C-4F24-AF17-09922160F3BE}" type="presParOf" srcId="{9FB9FB85-57BC-49EE-AB75-EAFAC5D502D7}" destId="{AC828498-4D80-466A-8B11-1C184E98E8F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CDB0F7-F800-4BB3-BA9F-50DAD00DDC1B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85D9C5E-3F1D-4705-8CB5-5654D216770B}">
      <dgm:prSet/>
      <dgm:spPr/>
      <dgm:t>
        <a:bodyPr/>
        <a:lstStyle/>
        <a:p>
          <a:r>
            <a:rPr lang="en-US" b="1" i="0" baseline="0">
              <a:hlinkClick xmlns:r="http://schemas.openxmlformats.org/officeDocument/2006/relationships" r:id="rId1"/>
            </a:rPr>
            <a:t>GET</a:t>
          </a:r>
          <a:endParaRPr lang="en-US"/>
        </a:p>
      </dgm:t>
    </dgm:pt>
    <dgm:pt modelId="{08F4CCCE-0728-444A-9E6C-D1945633C47F}" type="parTrans" cxnId="{1DF6375A-FCDC-4081-9730-7B2412DD1A31}">
      <dgm:prSet/>
      <dgm:spPr/>
      <dgm:t>
        <a:bodyPr/>
        <a:lstStyle/>
        <a:p>
          <a:endParaRPr lang="en-US"/>
        </a:p>
      </dgm:t>
    </dgm:pt>
    <dgm:pt modelId="{297321B9-2B78-4A28-BC5A-C139983491F5}" type="sibTrans" cxnId="{1DF6375A-FCDC-4081-9730-7B2412DD1A31}">
      <dgm:prSet/>
      <dgm:spPr/>
      <dgm:t>
        <a:bodyPr/>
        <a:lstStyle/>
        <a:p>
          <a:endParaRPr lang="en-US"/>
        </a:p>
      </dgm:t>
    </dgm:pt>
    <dgm:pt modelId="{1A70673B-598D-4B42-8167-87375693297D}">
      <dgm:prSet/>
      <dgm:spPr/>
      <dgm:t>
        <a:bodyPr/>
        <a:lstStyle/>
        <a:p>
          <a:r>
            <a:rPr lang="en-US" b="0" i="0" baseline="0"/>
            <a:t>The GET method requests a representation of the specified resource. Requests using GET should only retrieve data.</a:t>
          </a:r>
          <a:endParaRPr lang="en-US"/>
        </a:p>
      </dgm:t>
    </dgm:pt>
    <dgm:pt modelId="{D4BD152C-2C76-4729-8008-0F9B1A5EB6D9}" type="parTrans" cxnId="{82C06557-8746-4A41-9C66-785A5E4DC8BA}">
      <dgm:prSet/>
      <dgm:spPr/>
      <dgm:t>
        <a:bodyPr/>
        <a:lstStyle/>
        <a:p>
          <a:endParaRPr lang="en-US"/>
        </a:p>
      </dgm:t>
    </dgm:pt>
    <dgm:pt modelId="{CC2CF660-0421-42F8-B998-ED2F4E3E0DA4}" type="sibTrans" cxnId="{82C06557-8746-4A41-9C66-785A5E4DC8BA}">
      <dgm:prSet/>
      <dgm:spPr/>
      <dgm:t>
        <a:bodyPr/>
        <a:lstStyle/>
        <a:p>
          <a:endParaRPr lang="en-US"/>
        </a:p>
      </dgm:t>
    </dgm:pt>
    <dgm:pt modelId="{1F14438F-568D-40A1-92F9-3B6E553C7270}">
      <dgm:prSet/>
      <dgm:spPr/>
      <dgm:t>
        <a:bodyPr/>
        <a:lstStyle/>
        <a:p>
          <a:r>
            <a:rPr lang="en-US" b="1" i="0" baseline="0">
              <a:hlinkClick xmlns:r="http://schemas.openxmlformats.org/officeDocument/2006/relationships" r:id="rId2"/>
            </a:rPr>
            <a:t>HEAD</a:t>
          </a:r>
          <a:endParaRPr lang="en-US"/>
        </a:p>
      </dgm:t>
    </dgm:pt>
    <dgm:pt modelId="{C7F169C0-C49B-47EB-B72B-EA8B40443E1E}" type="parTrans" cxnId="{E140D3B7-F143-42D3-AB2E-EF7024424AF1}">
      <dgm:prSet/>
      <dgm:spPr/>
      <dgm:t>
        <a:bodyPr/>
        <a:lstStyle/>
        <a:p>
          <a:endParaRPr lang="en-US"/>
        </a:p>
      </dgm:t>
    </dgm:pt>
    <dgm:pt modelId="{EE7B2713-1132-491E-8ED1-24E4C6D8D538}" type="sibTrans" cxnId="{E140D3B7-F143-42D3-AB2E-EF7024424AF1}">
      <dgm:prSet/>
      <dgm:spPr/>
      <dgm:t>
        <a:bodyPr/>
        <a:lstStyle/>
        <a:p>
          <a:endParaRPr lang="en-US"/>
        </a:p>
      </dgm:t>
    </dgm:pt>
    <dgm:pt modelId="{F8B0F3BD-B0ED-47E0-A86F-CA04E2B66ACA}">
      <dgm:prSet/>
      <dgm:spPr/>
      <dgm:t>
        <a:bodyPr/>
        <a:lstStyle/>
        <a:p>
          <a:r>
            <a:rPr lang="en-US" b="0" i="0" baseline="0"/>
            <a:t>The HEAD method asks for a response identical to that of a GET request, but without the response body.</a:t>
          </a:r>
          <a:endParaRPr lang="en-US"/>
        </a:p>
      </dgm:t>
    </dgm:pt>
    <dgm:pt modelId="{77F8A5F3-DC3F-4ECA-8E45-6F56F653289B}" type="parTrans" cxnId="{E7C9E310-121D-4359-ACBD-A6CD8B43A521}">
      <dgm:prSet/>
      <dgm:spPr/>
      <dgm:t>
        <a:bodyPr/>
        <a:lstStyle/>
        <a:p>
          <a:endParaRPr lang="en-US"/>
        </a:p>
      </dgm:t>
    </dgm:pt>
    <dgm:pt modelId="{19017D79-C93B-4F81-B714-A8DB7B757E90}" type="sibTrans" cxnId="{E7C9E310-121D-4359-ACBD-A6CD8B43A521}">
      <dgm:prSet/>
      <dgm:spPr/>
      <dgm:t>
        <a:bodyPr/>
        <a:lstStyle/>
        <a:p>
          <a:endParaRPr lang="en-US"/>
        </a:p>
      </dgm:t>
    </dgm:pt>
    <dgm:pt modelId="{B1B939A3-03AB-4DDB-AD13-AF452EEE4E8A}">
      <dgm:prSet/>
      <dgm:spPr/>
      <dgm:t>
        <a:bodyPr/>
        <a:lstStyle/>
        <a:p>
          <a:r>
            <a:rPr lang="en-US" b="1" i="0" baseline="0">
              <a:hlinkClick xmlns:r="http://schemas.openxmlformats.org/officeDocument/2006/relationships" r:id="rId3"/>
            </a:rPr>
            <a:t>POST</a:t>
          </a:r>
          <a:endParaRPr lang="en-US"/>
        </a:p>
      </dgm:t>
    </dgm:pt>
    <dgm:pt modelId="{CF72C4C1-4B21-4671-BC37-34CB62BD2575}" type="parTrans" cxnId="{31C7A521-36E5-4EC4-91AB-7477F1A806FF}">
      <dgm:prSet/>
      <dgm:spPr/>
      <dgm:t>
        <a:bodyPr/>
        <a:lstStyle/>
        <a:p>
          <a:endParaRPr lang="en-US"/>
        </a:p>
      </dgm:t>
    </dgm:pt>
    <dgm:pt modelId="{C28D021B-0476-45CC-90B5-B0B3ED1D9B6B}" type="sibTrans" cxnId="{31C7A521-36E5-4EC4-91AB-7477F1A806FF}">
      <dgm:prSet/>
      <dgm:spPr/>
      <dgm:t>
        <a:bodyPr/>
        <a:lstStyle/>
        <a:p>
          <a:endParaRPr lang="en-US"/>
        </a:p>
      </dgm:t>
    </dgm:pt>
    <dgm:pt modelId="{836E2FE4-8AA9-4B02-B112-102CC7E7F682}">
      <dgm:prSet/>
      <dgm:spPr/>
      <dgm:t>
        <a:bodyPr/>
        <a:lstStyle/>
        <a:p>
          <a:r>
            <a:rPr lang="en-US" b="0" i="0" baseline="0"/>
            <a:t>The POST method is used to submit an entity to the specified resource, often causing a change in state or side effects on the server.</a:t>
          </a:r>
          <a:endParaRPr lang="en-US"/>
        </a:p>
      </dgm:t>
    </dgm:pt>
    <dgm:pt modelId="{FB1675DF-1E8E-4F9B-A4DF-5547B5FEFBC5}" type="parTrans" cxnId="{D00BBB2B-2580-4757-B5F8-BB7A782284EC}">
      <dgm:prSet/>
      <dgm:spPr/>
      <dgm:t>
        <a:bodyPr/>
        <a:lstStyle/>
        <a:p>
          <a:endParaRPr lang="en-US"/>
        </a:p>
      </dgm:t>
    </dgm:pt>
    <dgm:pt modelId="{3ED9F073-CA48-4B4C-88BA-94E7AB07C4C1}" type="sibTrans" cxnId="{D00BBB2B-2580-4757-B5F8-BB7A782284EC}">
      <dgm:prSet/>
      <dgm:spPr/>
      <dgm:t>
        <a:bodyPr/>
        <a:lstStyle/>
        <a:p>
          <a:endParaRPr lang="en-US"/>
        </a:p>
      </dgm:t>
    </dgm:pt>
    <dgm:pt modelId="{CFEC9135-89DC-4583-AE2C-8D2620DD9D08}">
      <dgm:prSet/>
      <dgm:spPr/>
      <dgm:t>
        <a:bodyPr/>
        <a:lstStyle/>
        <a:p>
          <a:r>
            <a:rPr lang="en-US" b="1" i="0" baseline="0">
              <a:hlinkClick xmlns:r="http://schemas.openxmlformats.org/officeDocument/2006/relationships" r:id="rId4"/>
            </a:rPr>
            <a:t>PUT</a:t>
          </a:r>
          <a:endParaRPr lang="en-US"/>
        </a:p>
      </dgm:t>
    </dgm:pt>
    <dgm:pt modelId="{CC2C36B8-004C-417B-9525-6EC4D6D18925}" type="parTrans" cxnId="{2FB5D6D3-83E1-4DD0-A0A5-152405BFBB9C}">
      <dgm:prSet/>
      <dgm:spPr/>
      <dgm:t>
        <a:bodyPr/>
        <a:lstStyle/>
        <a:p>
          <a:endParaRPr lang="en-US"/>
        </a:p>
      </dgm:t>
    </dgm:pt>
    <dgm:pt modelId="{B63E1CED-70D9-4F1C-8EF9-4323F164D62E}" type="sibTrans" cxnId="{2FB5D6D3-83E1-4DD0-A0A5-152405BFBB9C}">
      <dgm:prSet/>
      <dgm:spPr/>
      <dgm:t>
        <a:bodyPr/>
        <a:lstStyle/>
        <a:p>
          <a:endParaRPr lang="en-US"/>
        </a:p>
      </dgm:t>
    </dgm:pt>
    <dgm:pt modelId="{96FBE871-AB7B-445E-89CD-CCE442DEBF03}">
      <dgm:prSet/>
      <dgm:spPr/>
      <dgm:t>
        <a:bodyPr/>
        <a:lstStyle/>
        <a:p>
          <a:r>
            <a:rPr lang="en-US" b="0" i="0" baseline="0"/>
            <a:t>The PUT method replaces all current representations of the target resource with the request payload.</a:t>
          </a:r>
          <a:endParaRPr lang="en-US"/>
        </a:p>
      </dgm:t>
    </dgm:pt>
    <dgm:pt modelId="{BA8BAA3E-5C11-48C5-8BA8-3707BBDA8BD5}" type="parTrans" cxnId="{45DB43A7-F4BE-497E-A3BF-2BE2A42FBDF4}">
      <dgm:prSet/>
      <dgm:spPr/>
      <dgm:t>
        <a:bodyPr/>
        <a:lstStyle/>
        <a:p>
          <a:endParaRPr lang="en-US"/>
        </a:p>
      </dgm:t>
    </dgm:pt>
    <dgm:pt modelId="{9347B9C9-50D3-4224-94DF-F32EC4995D67}" type="sibTrans" cxnId="{45DB43A7-F4BE-497E-A3BF-2BE2A42FBDF4}">
      <dgm:prSet/>
      <dgm:spPr/>
      <dgm:t>
        <a:bodyPr/>
        <a:lstStyle/>
        <a:p>
          <a:endParaRPr lang="en-US"/>
        </a:p>
      </dgm:t>
    </dgm:pt>
    <dgm:pt modelId="{EF8A0DFB-B06C-497B-973B-697EE6FF964F}">
      <dgm:prSet/>
      <dgm:spPr/>
      <dgm:t>
        <a:bodyPr/>
        <a:lstStyle/>
        <a:p>
          <a:r>
            <a:rPr lang="en-US" b="1" i="0" baseline="0">
              <a:hlinkClick xmlns:r="http://schemas.openxmlformats.org/officeDocument/2006/relationships" r:id="rId5"/>
            </a:rPr>
            <a:t>DELETE</a:t>
          </a:r>
          <a:endParaRPr lang="en-US"/>
        </a:p>
      </dgm:t>
    </dgm:pt>
    <dgm:pt modelId="{9F609121-F501-4182-B388-4F38B5AEA1D0}" type="parTrans" cxnId="{0E877F71-C8F7-4CFA-883B-FA3FF823CCE7}">
      <dgm:prSet/>
      <dgm:spPr/>
      <dgm:t>
        <a:bodyPr/>
        <a:lstStyle/>
        <a:p>
          <a:endParaRPr lang="en-US"/>
        </a:p>
      </dgm:t>
    </dgm:pt>
    <dgm:pt modelId="{44A7DBEB-5D55-464F-96DD-8B66058C6818}" type="sibTrans" cxnId="{0E877F71-C8F7-4CFA-883B-FA3FF823CCE7}">
      <dgm:prSet/>
      <dgm:spPr/>
      <dgm:t>
        <a:bodyPr/>
        <a:lstStyle/>
        <a:p>
          <a:endParaRPr lang="en-US"/>
        </a:p>
      </dgm:t>
    </dgm:pt>
    <dgm:pt modelId="{593C6241-06BB-42C6-9659-44D6913FBF66}">
      <dgm:prSet/>
      <dgm:spPr/>
      <dgm:t>
        <a:bodyPr/>
        <a:lstStyle/>
        <a:p>
          <a:r>
            <a:rPr lang="en-US" b="0" i="0" baseline="0"/>
            <a:t>The DELETE method deletes the specified resource.</a:t>
          </a:r>
          <a:endParaRPr lang="en-US"/>
        </a:p>
      </dgm:t>
    </dgm:pt>
    <dgm:pt modelId="{EC1828B7-1E7F-470E-AFEF-16FBB7804DA2}" type="parTrans" cxnId="{2F91DBDF-8A96-4FF1-8914-D3948340BE9F}">
      <dgm:prSet/>
      <dgm:spPr/>
      <dgm:t>
        <a:bodyPr/>
        <a:lstStyle/>
        <a:p>
          <a:endParaRPr lang="en-US"/>
        </a:p>
      </dgm:t>
    </dgm:pt>
    <dgm:pt modelId="{91D33C05-394E-468D-A154-F49418619A7D}" type="sibTrans" cxnId="{2F91DBDF-8A96-4FF1-8914-D3948340BE9F}">
      <dgm:prSet/>
      <dgm:spPr/>
      <dgm:t>
        <a:bodyPr/>
        <a:lstStyle/>
        <a:p>
          <a:endParaRPr lang="en-US"/>
        </a:p>
      </dgm:t>
    </dgm:pt>
    <dgm:pt modelId="{79C2AC46-558C-4076-B9DA-7CC8A33C11C6}">
      <dgm:prSet/>
      <dgm:spPr/>
      <dgm:t>
        <a:bodyPr/>
        <a:lstStyle/>
        <a:p>
          <a:r>
            <a:rPr lang="en-US" b="1" i="0" baseline="0">
              <a:hlinkClick xmlns:r="http://schemas.openxmlformats.org/officeDocument/2006/relationships" r:id="rId6"/>
            </a:rPr>
            <a:t>CONNECT</a:t>
          </a:r>
          <a:endParaRPr lang="en-US"/>
        </a:p>
      </dgm:t>
    </dgm:pt>
    <dgm:pt modelId="{8640A482-D06C-4ABC-B7F1-84A9AFA00E44}" type="parTrans" cxnId="{83F7DBE7-EDCC-4F2E-B2D6-0084AC159A68}">
      <dgm:prSet/>
      <dgm:spPr/>
      <dgm:t>
        <a:bodyPr/>
        <a:lstStyle/>
        <a:p>
          <a:endParaRPr lang="en-US"/>
        </a:p>
      </dgm:t>
    </dgm:pt>
    <dgm:pt modelId="{F2D1E6C5-3F9C-41CC-ABA3-A1D64C02FFBA}" type="sibTrans" cxnId="{83F7DBE7-EDCC-4F2E-B2D6-0084AC159A68}">
      <dgm:prSet/>
      <dgm:spPr/>
      <dgm:t>
        <a:bodyPr/>
        <a:lstStyle/>
        <a:p>
          <a:endParaRPr lang="en-US"/>
        </a:p>
      </dgm:t>
    </dgm:pt>
    <dgm:pt modelId="{4F607F62-DDFC-4281-A447-C2E5193A8CFD}">
      <dgm:prSet/>
      <dgm:spPr/>
      <dgm:t>
        <a:bodyPr/>
        <a:lstStyle/>
        <a:p>
          <a:r>
            <a:rPr lang="en-US" b="0" i="0" baseline="0"/>
            <a:t>The CONNECT method establishes a tunnel to the server identified by the target resource.</a:t>
          </a:r>
          <a:endParaRPr lang="en-US"/>
        </a:p>
      </dgm:t>
    </dgm:pt>
    <dgm:pt modelId="{89C7C1F7-3B55-4B5B-9359-E89281A70674}" type="parTrans" cxnId="{00555ACF-E36B-4046-ACB1-74F14F08A0EF}">
      <dgm:prSet/>
      <dgm:spPr/>
      <dgm:t>
        <a:bodyPr/>
        <a:lstStyle/>
        <a:p>
          <a:endParaRPr lang="en-US"/>
        </a:p>
      </dgm:t>
    </dgm:pt>
    <dgm:pt modelId="{1F3A660E-F00A-4205-8F3A-4316F941D991}" type="sibTrans" cxnId="{00555ACF-E36B-4046-ACB1-74F14F08A0EF}">
      <dgm:prSet/>
      <dgm:spPr/>
      <dgm:t>
        <a:bodyPr/>
        <a:lstStyle/>
        <a:p>
          <a:endParaRPr lang="en-US"/>
        </a:p>
      </dgm:t>
    </dgm:pt>
    <dgm:pt modelId="{CF029410-54F2-4525-80FE-E9B191DB0EBC}">
      <dgm:prSet/>
      <dgm:spPr/>
      <dgm:t>
        <a:bodyPr/>
        <a:lstStyle/>
        <a:p>
          <a:r>
            <a:rPr lang="en-US" b="1" i="0" baseline="0">
              <a:hlinkClick xmlns:r="http://schemas.openxmlformats.org/officeDocument/2006/relationships" r:id="rId7"/>
            </a:rPr>
            <a:t>OPTIONS</a:t>
          </a:r>
          <a:endParaRPr lang="en-US"/>
        </a:p>
      </dgm:t>
    </dgm:pt>
    <dgm:pt modelId="{EDFB4FCA-79F0-4B00-863B-1DF409D3C8C6}" type="parTrans" cxnId="{2B4252FC-2641-4C54-91DB-3BCE75D7DBC8}">
      <dgm:prSet/>
      <dgm:spPr/>
      <dgm:t>
        <a:bodyPr/>
        <a:lstStyle/>
        <a:p>
          <a:endParaRPr lang="en-US"/>
        </a:p>
      </dgm:t>
    </dgm:pt>
    <dgm:pt modelId="{19FAABCD-E491-4FCB-9C5B-7C935B54F163}" type="sibTrans" cxnId="{2B4252FC-2641-4C54-91DB-3BCE75D7DBC8}">
      <dgm:prSet/>
      <dgm:spPr/>
      <dgm:t>
        <a:bodyPr/>
        <a:lstStyle/>
        <a:p>
          <a:endParaRPr lang="en-US"/>
        </a:p>
      </dgm:t>
    </dgm:pt>
    <dgm:pt modelId="{8F9C9B91-6E9E-4682-8D5E-F2A1805F7F32}">
      <dgm:prSet/>
      <dgm:spPr/>
      <dgm:t>
        <a:bodyPr/>
        <a:lstStyle/>
        <a:p>
          <a:r>
            <a:rPr lang="en-US" b="0" i="0" baseline="0"/>
            <a:t>The OPTIONS method is used to describe the communication options for the target resource.</a:t>
          </a:r>
          <a:endParaRPr lang="en-US"/>
        </a:p>
      </dgm:t>
    </dgm:pt>
    <dgm:pt modelId="{7BB86A74-AD7D-446F-B7EB-E68F0CFB97B7}" type="parTrans" cxnId="{62316BE5-A644-44AB-9A94-D744077EBECB}">
      <dgm:prSet/>
      <dgm:spPr/>
      <dgm:t>
        <a:bodyPr/>
        <a:lstStyle/>
        <a:p>
          <a:endParaRPr lang="en-US"/>
        </a:p>
      </dgm:t>
    </dgm:pt>
    <dgm:pt modelId="{69207B86-D95F-44D5-8091-ED83F6BF608B}" type="sibTrans" cxnId="{62316BE5-A644-44AB-9A94-D744077EBECB}">
      <dgm:prSet/>
      <dgm:spPr/>
      <dgm:t>
        <a:bodyPr/>
        <a:lstStyle/>
        <a:p>
          <a:endParaRPr lang="en-US"/>
        </a:p>
      </dgm:t>
    </dgm:pt>
    <dgm:pt modelId="{4F98D277-4639-4954-AB46-D06AD94272E6}">
      <dgm:prSet/>
      <dgm:spPr/>
      <dgm:t>
        <a:bodyPr/>
        <a:lstStyle/>
        <a:p>
          <a:r>
            <a:rPr lang="en-US" b="1" i="0" baseline="0">
              <a:hlinkClick xmlns:r="http://schemas.openxmlformats.org/officeDocument/2006/relationships" r:id="rId8"/>
            </a:rPr>
            <a:t>TRACE</a:t>
          </a:r>
          <a:endParaRPr lang="en-US"/>
        </a:p>
      </dgm:t>
    </dgm:pt>
    <dgm:pt modelId="{61AEEB6F-2911-4D92-B939-3605B7C884F5}" type="parTrans" cxnId="{34A6DFAF-64A9-4290-AC84-CF0189A09628}">
      <dgm:prSet/>
      <dgm:spPr/>
      <dgm:t>
        <a:bodyPr/>
        <a:lstStyle/>
        <a:p>
          <a:endParaRPr lang="en-US"/>
        </a:p>
      </dgm:t>
    </dgm:pt>
    <dgm:pt modelId="{0B39836B-336B-49F5-AC4D-9E88A2044FD1}" type="sibTrans" cxnId="{34A6DFAF-64A9-4290-AC84-CF0189A09628}">
      <dgm:prSet/>
      <dgm:spPr/>
      <dgm:t>
        <a:bodyPr/>
        <a:lstStyle/>
        <a:p>
          <a:endParaRPr lang="en-US"/>
        </a:p>
      </dgm:t>
    </dgm:pt>
    <dgm:pt modelId="{E2007448-62C2-4908-A39F-33FFDE6513A0}">
      <dgm:prSet/>
      <dgm:spPr/>
      <dgm:t>
        <a:bodyPr/>
        <a:lstStyle/>
        <a:p>
          <a:r>
            <a:rPr lang="en-US" b="0" i="0" baseline="0"/>
            <a:t>The TRACE method performs a message loop-back test along the path to the target resource.</a:t>
          </a:r>
          <a:endParaRPr lang="en-US"/>
        </a:p>
      </dgm:t>
    </dgm:pt>
    <dgm:pt modelId="{A5D181DC-F799-46BB-BD8F-956D93A74F9A}" type="parTrans" cxnId="{51B6A8CB-5EF1-41F9-99AE-1F30EE5EB391}">
      <dgm:prSet/>
      <dgm:spPr/>
      <dgm:t>
        <a:bodyPr/>
        <a:lstStyle/>
        <a:p>
          <a:endParaRPr lang="en-US"/>
        </a:p>
      </dgm:t>
    </dgm:pt>
    <dgm:pt modelId="{AF606642-52C1-42D9-B0DB-0C24EAAA13E4}" type="sibTrans" cxnId="{51B6A8CB-5EF1-41F9-99AE-1F30EE5EB391}">
      <dgm:prSet/>
      <dgm:spPr/>
      <dgm:t>
        <a:bodyPr/>
        <a:lstStyle/>
        <a:p>
          <a:endParaRPr lang="en-US"/>
        </a:p>
      </dgm:t>
    </dgm:pt>
    <dgm:pt modelId="{5F907A21-09DD-4235-A50E-A5AEEB067280}">
      <dgm:prSet/>
      <dgm:spPr/>
      <dgm:t>
        <a:bodyPr/>
        <a:lstStyle/>
        <a:p>
          <a:r>
            <a:rPr lang="en-US" b="1" i="0" baseline="0">
              <a:hlinkClick xmlns:r="http://schemas.openxmlformats.org/officeDocument/2006/relationships" r:id="rId9"/>
            </a:rPr>
            <a:t>PATCH</a:t>
          </a:r>
          <a:endParaRPr lang="en-US"/>
        </a:p>
      </dgm:t>
    </dgm:pt>
    <dgm:pt modelId="{3CFBF4B7-CEC8-4865-926B-4681EC248008}" type="parTrans" cxnId="{75699998-7F36-4CC9-9F3D-3AF9D976461E}">
      <dgm:prSet/>
      <dgm:spPr/>
      <dgm:t>
        <a:bodyPr/>
        <a:lstStyle/>
        <a:p>
          <a:endParaRPr lang="en-US"/>
        </a:p>
      </dgm:t>
    </dgm:pt>
    <dgm:pt modelId="{18699E52-EBDD-40A7-B7BF-A9DE77291DD2}" type="sibTrans" cxnId="{75699998-7F36-4CC9-9F3D-3AF9D976461E}">
      <dgm:prSet/>
      <dgm:spPr/>
      <dgm:t>
        <a:bodyPr/>
        <a:lstStyle/>
        <a:p>
          <a:endParaRPr lang="en-US"/>
        </a:p>
      </dgm:t>
    </dgm:pt>
    <dgm:pt modelId="{9DEBDF39-0150-4B73-AEEB-6A5C0AD290C0}">
      <dgm:prSet/>
      <dgm:spPr/>
      <dgm:t>
        <a:bodyPr/>
        <a:lstStyle/>
        <a:p>
          <a:r>
            <a:rPr lang="en-US" b="0" i="0" baseline="0"/>
            <a:t>The PATCH method is used to apply partial modifications to a resource.</a:t>
          </a:r>
          <a:endParaRPr lang="en-US"/>
        </a:p>
      </dgm:t>
    </dgm:pt>
    <dgm:pt modelId="{A253C4AC-142D-4D1B-BC2F-E1575E034B9F}" type="parTrans" cxnId="{F3A38075-8AEB-47DC-9AA6-DDBE2971F73B}">
      <dgm:prSet/>
      <dgm:spPr/>
      <dgm:t>
        <a:bodyPr/>
        <a:lstStyle/>
        <a:p>
          <a:endParaRPr lang="en-US"/>
        </a:p>
      </dgm:t>
    </dgm:pt>
    <dgm:pt modelId="{45E918C3-7A78-4506-8E49-33FA94FFAEE1}" type="sibTrans" cxnId="{F3A38075-8AEB-47DC-9AA6-DDBE2971F73B}">
      <dgm:prSet/>
      <dgm:spPr/>
      <dgm:t>
        <a:bodyPr/>
        <a:lstStyle/>
        <a:p>
          <a:endParaRPr lang="en-US"/>
        </a:p>
      </dgm:t>
    </dgm:pt>
    <dgm:pt modelId="{863B645A-5686-42A2-BDBB-CA8E27656B18}" type="pres">
      <dgm:prSet presAssocID="{E6CDB0F7-F800-4BB3-BA9F-50DAD00DDC1B}" presName="Name0" presStyleCnt="0">
        <dgm:presLayoutVars>
          <dgm:dir/>
          <dgm:animLvl val="lvl"/>
          <dgm:resizeHandles val="exact"/>
        </dgm:presLayoutVars>
      </dgm:prSet>
      <dgm:spPr/>
    </dgm:pt>
    <dgm:pt modelId="{C507965A-9247-470B-B141-7E1D0E0BF14C}" type="pres">
      <dgm:prSet presAssocID="{085D9C5E-3F1D-4705-8CB5-5654D216770B}" presName="linNode" presStyleCnt="0"/>
      <dgm:spPr/>
    </dgm:pt>
    <dgm:pt modelId="{4B757719-C27E-438A-9E03-592B5A00AA76}" type="pres">
      <dgm:prSet presAssocID="{085D9C5E-3F1D-4705-8CB5-5654D216770B}" presName="parentText" presStyleLbl="solidFgAcc1" presStyleIdx="0" presStyleCnt="9">
        <dgm:presLayoutVars>
          <dgm:chMax val="1"/>
          <dgm:bulletEnabled/>
        </dgm:presLayoutVars>
      </dgm:prSet>
      <dgm:spPr/>
    </dgm:pt>
    <dgm:pt modelId="{E0B08BE0-31D4-43CD-AF17-816E058A36DE}" type="pres">
      <dgm:prSet presAssocID="{085D9C5E-3F1D-4705-8CB5-5654D216770B}" presName="descendantText" presStyleLbl="alignNode1" presStyleIdx="0" presStyleCnt="9">
        <dgm:presLayoutVars>
          <dgm:bulletEnabled/>
        </dgm:presLayoutVars>
      </dgm:prSet>
      <dgm:spPr/>
    </dgm:pt>
    <dgm:pt modelId="{4F896725-1883-48D3-BF36-31F692EE34DA}" type="pres">
      <dgm:prSet presAssocID="{297321B9-2B78-4A28-BC5A-C139983491F5}" presName="sp" presStyleCnt="0"/>
      <dgm:spPr/>
    </dgm:pt>
    <dgm:pt modelId="{03CAC03C-2720-444E-AFE5-00580914A1BF}" type="pres">
      <dgm:prSet presAssocID="{1F14438F-568D-40A1-92F9-3B6E553C7270}" presName="linNode" presStyleCnt="0"/>
      <dgm:spPr/>
    </dgm:pt>
    <dgm:pt modelId="{7E9E2BFD-0DC4-4F44-A5F9-220CAA04B55C}" type="pres">
      <dgm:prSet presAssocID="{1F14438F-568D-40A1-92F9-3B6E553C7270}" presName="parentText" presStyleLbl="solidFgAcc1" presStyleIdx="1" presStyleCnt="9">
        <dgm:presLayoutVars>
          <dgm:chMax val="1"/>
          <dgm:bulletEnabled/>
        </dgm:presLayoutVars>
      </dgm:prSet>
      <dgm:spPr/>
    </dgm:pt>
    <dgm:pt modelId="{D8FF71BB-6215-4206-8D18-FA639A753050}" type="pres">
      <dgm:prSet presAssocID="{1F14438F-568D-40A1-92F9-3B6E553C7270}" presName="descendantText" presStyleLbl="alignNode1" presStyleIdx="1" presStyleCnt="9">
        <dgm:presLayoutVars>
          <dgm:bulletEnabled/>
        </dgm:presLayoutVars>
      </dgm:prSet>
      <dgm:spPr/>
    </dgm:pt>
    <dgm:pt modelId="{3FF5E0A3-5AD4-44D6-8D08-CE7101CFB97A}" type="pres">
      <dgm:prSet presAssocID="{EE7B2713-1132-491E-8ED1-24E4C6D8D538}" presName="sp" presStyleCnt="0"/>
      <dgm:spPr/>
    </dgm:pt>
    <dgm:pt modelId="{2A980377-1E9B-4A0D-864D-B38C2DA1BC90}" type="pres">
      <dgm:prSet presAssocID="{B1B939A3-03AB-4DDB-AD13-AF452EEE4E8A}" presName="linNode" presStyleCnt="0"/>
      <dgm:spPr/>
    </dgm:pt>
    <dgm:pt modelId="{2A8C3CC0-E034-477C-B177-F0BB226ECC0B}" type="pres">
      <dgm:prSet presAssocID="{B1B939A3-03AB-4DDB-AD13-AF452EEE4E8A}" presName="parentText" presStyleLbl="solidFgAcc1" presStyleIdx="2" presStyleCnt="9">
        <dgm:presLayoutVars>
          <dgm:chMax val="1"/>
          <dgm:bulletEnabled/>
        </dgm:presLayoutVars>
      </dgm:prSet>
      <dgm:spPr/>
    </dgm:pt>
    <dgm:pt modelId="{0FD9868E-238B-4044-A13D-C15677C6EB38}" type="pres">
      <dgm:prSet presAssocID="{B1B939A3-03AB-4DDB-AD13-AF452EEE4E8A}" presName="descendantText" presStyleLbl="alignNode1" presStyleIdx="2" presStyleCnt="9">
        <dgm:presLayoutVars>
          <dgm:bulletEnabled/>
        </dgm:presLayoutVars>
      </dgm:prSet>
      <dgm:spPr/>
    </dgm:pt>
    <dgm:pt modelId="{AF7B73F0-D01E-4BE1-946E-44AF085B4C85}" type="pres">
      <dgm:prSet presAssocID="{C28D021B-0476-45CC-90B5-B0B3ED1D9B6B}" presName="sp" presStyleCnt="0"/>
      <dgm:spPr/>
    </dgm:pt>
    <dgm:pt modelId="{6BF2A44C-CD66-47E6-A4A2-387258C27EBE}" type="pres">
      <dgm:prSet presAssocID="{CFEC9135-89DC-4583-AE2C-8D2620DD9D08}" presName="linNode" presStyleCnt="0"/>
      <dgm:spPr/>
    </dgm:pt>
    <dgm:pt modelId="{CE737E27-A7A9-4FB2-BFE3-60BE840AA8A0}" type="pres">
      <dgm:prSet presAssocID="{CFEC9135-89DC-4583-AE2C-8D2620DD9D08}" presName="parentText" presStyleLbl="solidFgAcc1" presStyleIdx="3" presStyleCnt="9">
        <dgm:presLayoutVars>
          <dgm:chMax val="1"/>
          <dgm:bulletEnabled/>
        </dgm:presLayoutVars>
      </dgm:prSet>
      <dgm:spPr/>
    </dgm:pt>
    <dgm:pt modelId="{92EA6F9A-C3AB-4E6D-99A2-6CF769912FF1}" type="pres">
      <dgm:prSet presAssocID="{CFEC9135-89DC-4583-AE2C-8D2620DD9D08}" presName="descendantText" presStyleLbl="alignNode1" presStyleIdx="3" presStyleCnt="9">
        <dgm:presLayoutVars>
          <dgm:bulletEnabled/>
        </dgm:presLayoutVars>
      </dgm:prSet>
      <dgm:spPr/>
    </dgm:pt>
    <dgm:pt modelId="{B82170AB-F47F-4A81-9316-52E8F4368CC4}" type="pres">
      <dgm:prSet presAssocID="{B63E1CED-70D9-4F1C-8EF9-4323F164D62E}" presName="sp" presStyleCnt="0"/>
      <dgm:spPr/>
    </dgm:pt>
    <dgm:pt modelId="{2BB6F8E3-C007-47E6-BA9C-CFA7471F37A9}" type="pres">
      <dgm:prSet presAssocID="{EF8A0DFB-B06C-497B-973B-697EE6FF964F}" presName="linNode" presStyleCnt="0"/>
      <dgm:spPr/>
    </dgm:pt>
    <dgm:pt modelId="{F6415882-DB5C-414A-AB7E-D148273BC607}" type="pres">
      <dgm:prSet presAssocID="{EF8A0DFB-B06C-497B-973B-697EE6FF964F}" presName="parentText" presStyleLbl="solidFgAcc1" presStyleIdx="4" presStyleCnt="9">
        <dgm:presLayoutVars>
          <dgm:chMax val="1"/>
          <dgm:bulletEnabled/>
        </dgm:presLayoutVars>
      </dgm:prSet>
      <dgm:spPr/>
    </dgm:pt>
    <dgm:pt modelId="{EA600D09-4FF5-464A-B041-0FF3EC2126A8}" type="pres">
      <dgm:prSet presAssocID="{EF8A0DFB-B06C-497B-973B-697EE6FF964F}" presName="descendantText" presStyleLbl="alignNode1" presStyleIdx="4" presStyleCnt="9">
        <dgm:presLayoutVars>
          <dgm:bulletEnabled/>
        </dgm:presLayoutVars>
      </dgm:prSet>
      <dgm:spPr/>
    </dgm:pt>
    <dgm:pt modelId="{FF364934-898C-43EA-8B96-D35E093F9901}" type="pres">
      <dgm:prSet presAssocID="{44A7DBEB-5D55-464F-96DD-8B66058C6818}" presName="sp" presStyleCnt="0"/>
      <dgm:spPr/>
    </dgm:pt>
    <dgm:pt modelId="{7C3F8C4F-BDA0-4737-8B5E-1F30A636188C}" type="pres">
      <dgm:prSet presAssocID="{79C2AC46-558C-4076-B9DA-7CC8A33C11C6}" presName="linNode" presStyleCnt="0"/>
      <dgm:spPr/>
    </dgm:pt>
    <dgm:pt modelId="{16637C5A-E926-4530-B128-036831D710ED}" type="pres">
      <dgm:prSet presAssocID="{79C2AC46-558C-4076-B9DA-7CC8A33C11C6}" presName="parentText" presStyleLbl="solidFgAcc1" presStyleIdx="5" presStyleCnt="9">
        <dgm:presLayoutVars>
          <dgm:chMax val="1"/>
          <dgm:bulletEnabled/>
        </dgm:presLayoutVars>
      </dgm:prSet>
      <dgm:spPr/>
    </dgm:pt>
    <dgm:pt modelId="{6183F86B-7D12-4A41-AC27-8EFD90CB0AB2}" type="pres">
      <dgm:prSet presAssocID="{79C2AC46-558C-4076-B9DA-7CC8A33C11C6}" presName="descendantText" presStyleLbl="alignNode1" presStyleIdx="5" presStyleCnt="9">
        <dgm:presLayoutVars>
          <dgm:bulletEnabled/>
        </dgm:presLayoutVars>
      </dgm:prSet>
      <dgm:spPr/>
    </dgm:pt>
    <dgm:pt modelId="{ED400A6F-94E5-42AB-AB39-3912543C75E4}" type="pres">
      <dgm:prSet presAssocID="{F2D1E6C5-3F9C-41CC-ABA3-A1D64C02FFBA}" presName="sp" presStyleCnt="0"/>
      <dgm:spPr/>
    </dgm:pt>
    <dgm:pt modelId="{B23D3130-3AAB-4920-A91A-C22719A2E504}" type="pres">
      <dgm:prSet presAssocID="{CF029410-54F2-4525-80FE-E9B191DB0EBC}" presName="linNode" presStyleCnt="0"/>
      <dgm:spPr/>
    </dgm:pt>
    <dgm:pt modelId="{9A403FA7-0990-40B1-B436-3260393E3839}" type="pres">
      <dgm:prSet presAssocID="{CF029410-54F2-4525-80FE-E9B191DB0EBC}" presName="parentText" presStyleLbl="solidFgAcc1" presStyleIdx="6" presStyleCnt="9">
        <dgm:presLayoutVars>
          <dgm:chMax val="1"/>
          <dgm:bulletEnabled/>
        </dgm:presLayoutVars>
      </dgm:prSet>
      <dgm:spPr/>
    </dgm:pt>
    <dgm:pt modelId="{1A47C918-9268-45C1-B425-7C299EA22302}" type="pres">
      <dgm:prSet presAssocID="{CF029410-54F2-4525-80FE-E9B191DB0EBC}" presName="descendantText" presStyleLbl="alignNode1" presStyleIdx="6" presStyleCnt="9">
        <dgm:presLayoutVars>
          <dgm:bulletEnabled/>
        </dgm:presLayoutVars>
      </dgm:prSet>
      <dgm:spPr/>
    </dgm:pt>
    <dgm:pt modelId="{6FED6E2B-AB4A-4E77-8CD1-9A3EDD016B56}" type="pres">
      <dgm:prSet presAssocID="{19FAABCD-E491-4FCB-9C5B-7C935B54F163}" presName="sp" presStyleCnt="0"/>
      <dgm:spPr/>
    </dgm:pt>
    <dgm:pt modelId="{94C63F10-8516-405B-91DB-3B6EDB0375F9}" type="pres">
      <dgm:prSet presAssocID="{4F98D277-4639-4954-AB46-D06AD94272E6}" presName="linNode" presStyleCnt="0"/>
      <dgm:spPr/>
    </dgm:pt>
    <dgm:pt modelId="{56B72DE0-4F58-4FF8-AA23-0D26CF6D3DDB}" type="pres">
      <dgm:prSet presAssocID="{4F98D277-4639-4954-AB46-D06AD94272E6}" presName="parentText" presStyleLbl="solidFgAcc1" presStyleIdx="7" presStyleCnt="9">
        <dgm:presLayoutVars>
          <dgm:chMax val="1"/>
          <dgm:bulletEnabled/>
        </dgm:presLayoutVars>
      </dgm:prSet>
      <dgm:spPr/>
    </dgm:pt>
    <dgm:pt modelId="{5A64E85A-58F1-4107-9A8C-4AAA2AC17A0D}" type="pres">
      <dgm:prSet presAssocID="{4F98D277-4639-4954-AB46-D06AD94272E6}" presName="descendantText" presStyleLbl="alignNode1" presStyleIdx="7" presStyleCnt="9">
        <dgm:presLayoutVars>
          <dgm:bulletEnabled/>
        </dgm:presLayoutVars>
      </dgm:prSet>
      <dgm:spPr/>
    </dgm:pt>
    <dgm:pt modelId="{D7C968E2-734D-4C3B-95C0-19657C5ED8B6}" type="pres">
      <dgm:prSet presAssocID="{0B39836B-336B-49F5-AC4D-9E88A2044FD1}" presName="sp" presStyleCnt="0"/>
      <dgm:spPr/>
    </dgm:pt>
    <dgm:pt modelId="{4BF4DEBC-CCE0-4092-8C50-196251A1DAEF}" type="pres">
      <dgm:prSet presAssocID="{5F907A21-09DD-4235-A50E-A5AEEB067280}" presName="linNode" presStyleCnt="0"/>
      <dgm:spPr/>
    </dgm:pt>
    <dgm:pt modelId="{713F7B23-157C-4071-8EDF-F2752F147052}" type="pres">
      <dgm:prSet presAssocID="{5F907A21-09DD-4235-A50E-A5AEEB067280}" presName="parentText" presStyleLbl="solidFgAcc1" presStyleIdx="8" presStyleCnt="9">
        <dgm:presLayoutVars>
          <dgm:chMax val="1"/>
          <dgm:bulletEnabled/>
        </dgm:presLayoutVars>
      </dgm:prSet>
      <dgm:spPr/>
    </dgm:pt>
    <dgm:pt modelId="{04361B27-1EC9-49E4-89D5-898C3C1A42A5}" type="pres">
      <dgm:prSet presAssocID="{5F907A21-09DD-4235-A50E-A5AEEB067280}" presName="descendantText" presStyleLbl="alignNode1" presStyleIdx="8" presStyleCnt="9">
        <dgm:presLayoutVars>
          <dgm:bulletEnabled/>
        </dgm:presLayoutVars>
      </dgm:prSet>
      <dgm:spPr/>
    </dgm:pt>
  </dgm:ptLst>
  <dgm:cxnLst>
    <dgm:cxn modelId="{28D86E00-7FEF-4EBE-9A1B-1404853E67B3}" type="presOf" srcId="{B1B939A3-03AB-4DDB-AD13-AF452EEE4E8A}" destId="{2A8C3CC0-E034-477C-B177-F0BB226ECC0B}" srcOrd="0" destOrd="0" presId="urn:microsoft.com/office/officeart/2016/7/layout/VerticalHollowActionList"/>
    <dgm:cxn modelId="{E7C9E310-121D-4359-ACBD-A6CD8B43A521}" srcId="{1F14438F-568D-40A1-92F9-3B6E553C7270}" destId="{F8B0F3BD-B0ED-47E0-A86F-CA04E2B66ACA}" srcOrd="0" destOrd="0" parTransId="{77F8A5F3-DC3F-4ECA-8E45-6F56F653289B}" sibTransId="{19017D79-C93B-4F81-B714-A8DB7B757E90}"/>
    <dgm:cxn modelId="{31C7A521-36E5-4EC4-91AB-7477F1A806FF}" srcId="{E6CDB0F7-F800-4BB3-BA9F-50DAD00DDC1B}" destId="{B1B939A3-03AB-4DDB-AD13-AF452EEE4E8A}" srcOrd="2" destOrd="0" parTransId="{CF72C4C1-4B21-4671-BC37-34CB62BD2575}" sibTransId="{C28D021B-0476-45CC-90B5-B0B3ED1D9B6B}"/>
    <dgm:cxn modelId="{0D298D27-6022-41C6-96DF-A9B63729F2BD}" type="presOf" srcId="{96FBE871-AB7B-445E-89CD-CCE442DEBF03}" destId="{92EA6F9A-C3AB-4E6D-99A2-6CF769912FF1}" srcOrd="0" destOrd="0" presId="urn:microsoft.com/office/officeart/2016/7/layout/VerticalHollowActionList"/>
    <dgm:cxn modelId="{D00BBB2B-2580-4757-B5F8-BB7A782284EC}" srcId="{B1B939A3-03AB-4DDB-AD13-AF452EEE4E8A}" destId="{836E2FE4-8AA9-4B02-B112-102CC7E7F682}" srcOrd="0" destOrd="0" parTransId="{FB1675DF-1E8E-4F9B-A4DF-5547B5FEFBC5}" sibTransId="{3ED9F073-CA48-4B4C-88BA-94E7AB07C4C1}"/>
    <dgm:cxn modelId="{44C08366-B702-4EEA-A270-0832F5EA4A35}" type="presOf" srcId="{EF8A0DFB-B06C-497B-973B-697EE6FF964F}" destId="{F6415882-DB5C-414A-AB7E-D148273BC607}" srcOrd="0" destOrd="0" presId="urn:microsoft.com/office/officeart/2016/7/layout/VerticalHollowActionList"/>
    <dgm:cxn modelId="{0602F866-3FE6-44A0-9907-CB4BDFA92912}" type="presOf" srcId="{CFEC9135-89DC-4583-AE2C-8D2620DD9D08}" destId="{CE737E27-A7A9-4FB2-BFE3-60BE840AA8A0}" srcOrd="0" destOrd="0" presId="urn:microsoft.com/office/officeart/2016/7/layout/VerticalHollowActionList"/>
    <dgm:cxn modelId="{05C1A967-8FEF-4432-ACA9-5361EA704C1F}" type="presOf" srcId="{79C2AC46-558C-4076-B9DA-7CC8A33C11C6}" destId="{16637C5A-E926-4530-B128-036831D710ED}" srcOrd="0" destOrd="0" presId="urn:microsoft.com/office/officeart/2016/7/layout/VerticalHollowActionList"/>
    <dgm:cxn modelId="{77D3544E-E77B-4B58-BDC8-5C70CC77F7EB}" type="presOf" srcId="{4F607F62-DDFC-4281-A447-C2E5193A8CFD}" destId="{6183F86B-7D12-4A41-AC27-8EFD90CB0AB2}" srcOrd="0" destOrd="0" presId="urn:microsoft.com/office/officeart/2016/7/layout/VerticalHollowActionList"/>
    <dgm:cxn modelId="{689F6E70-7078-4B85-8902-EF3754350B59}" type="presOf" srcId="{E2007448-62C2-4908-A39F-33FFDE6513A0}" destId="{5A64E85A-58F1-4107-9A8C-4AAA2AC17A0D}" srcOrd="0" destOrd="0" presId="urn:microsoft.com/office/officeart/2016/7/layout/VerticalHollowActionList"/>
    <dgm:cxn modelId="{0E877F71-C8F7-4CFA-883B-FA3FF823CCE7}" srcId="{E6CDB0F7-F800-4BB3-BA9F-50DAD00DDC1B}" destId="{EF8A0DFB-B06C-497B-973B-697EE6FF964F}" srcOrd="4" destOrd="0" parTransId="{9F609121-F501-4182-B388-4F38B5AEA1D0}" sibTransId="{44A7DBEB-5D55-464F-96DD-8B66058C6818}"/>
    <dgm:cxn modelId="{68B18373-75AB-4917-B32E-CC8EF2C8B9A4}" type="presOf" srcId="{9DEBDF39-0150-4B73-AEEB-6A5C0AD290C0}" destId="{04361B27-1EC9-49E4-89D5-898C3C1A42A5}" srcOrd="0" destOrd="0" presId="urn:microsoft.com/office/officeart/2016/7/layout/VerticalHollowActionList"/>
    <dgm:cxn modelId="{F3A38075-8AEB-47DC-9AA6-DDBE2971F73B}" srcId="{5F907A21-09DD-4235-A50E-A5AEEB067280}" destId="{9DEBDF39-0150-4B73-AEEB-6A5C0AD290C0}" srcOrd="0" destOrd="0" parTransId="{A253C4AC-142D-4D1B-BC2F-E1575E034B9F}" sibTransId="{45E918C3-7A78-4506-8E49-33FA94FFAEE1}"/>
    <dgm:cxn modelId="{82C06557-8746-4A41-9C66-785A5E4DC8BA}" srcId="{085D9C5E-3F1D-4705-8CB5-5654D216770B}" destId="{1A70673B-598D-4B42-8167-87375693297D}" srcOrd="0" destOrd="0" parTransId="{D4BD152C-2C76-4729-8008-0F9B1A5EB6D9}" sibTransId="{CC2CF660-0421-42F8-B998-ED2F4E3E0DA4}"/>
    <dgm:cxn modelId="{1DF6375A-FCDC-4081-9730-7B2412DD1A31}" srcId="{E6CDB0F7-F800-4BB3-BA9F-50DAD00DDC1B}" destId="{085D9C5E-3F1D-4705-8CB5-5654D216770B}" srcOrd="0" destOrd="0" parTransId="{08F4CCCE-0728-444A-9E6C-D1945633C47F}" sibTransId="{297321B9-2B78-4A28-BC5A-C139983491F5}"/>
    <dgm:cxn modelId="{8CF3AD7A-FE07-4143-8832-48828E83E28E}" type="presOf" srcId="{1F14438F-568D-40A1-92F9-3B6E553C7270}" destId="{7E9E2BFD-0DC4-4F44-A5F9-220CAA04B55C}" srcOrd="0" destOrd="0" presId="urn:microsoft.com/office/officeart/2016/7/layout/VerticalHollowActionList"/>
    <dgm:cxn modelId="{8194327C-440D-4D8B-95DB-785508A3DDE2}" type="presOf" srcId="{8F9C9B91-6E9E-4682-8D5E-F2A1805F7F32}" destId="{1A47C918-9268-45C1-B425-7C299EA22302}" srcOrd="0" destOrd="0" presId="urn:microsoft.com/office/officeart/2016/7/layout/VerticalHollowActionList"/>
    <dgm:cxn modelId="{4D134E84-6A4E-4303-A4B6-9B502A059416}" type="presOf" srcId="{593C6241-06BB-42C6-9659-44D6913FBF66}" destId="{EA600D09-4FF5-464A-B041-0FF3EC2126A8}" srcOrd="0" destOrd="0" presId="urn:microsoft.com/office/officeart/2016/7/layout/VerticalHollowActionList"/>
    <dgm:cxn modelId="{75699998-7F36-4CC9-9F3D-3AF9D976461E}" srcId="{E6CDB0F7-F800-4BB3-BA9F-50DAD00DDC1B}" destId="{5F907A21-09DD-4235-A50E-A5AEEB067280}" srcOrd="8" destOrd="0" parTransId="{3CFBF4B7-CEC8-4865-926B-4681EC248008}" sibTransId="{18699E52-EBDD-40A7-B7BF-A9DE77291DD2}"/>
    <dgm:cxn modelId="{C107119A-2038-42B2-959B-BC3833E8EBDB}" type="presOf" srcId="{E6CDB0F7-F800-4BB3-BA9F-50DAD00DDC1B}" destId="{863B645A-5686-42A2-BDBB-CA8E27656B18}" srcOrd="0" destOrd="0" presId="urn:microsoft.com/office/officeart/2016/7/layout/VerticalHollowActionList"/>
    <dgm:cxn modelId="{184E859D-5ADF-416E-BF22-C99A0379174C}" type="presOf" srcId="{CF029410-54F2-4525-80FE-E9B191DB0EBC}" destId="{9A403FA7-0990-40B1-B436-3260393E3839}" srcOrd="0" destOrd="0" presId="urn:microsoft.com/office/officeart/2016/7/layout/VerticalHollowActionList"/>
    <dgm:cxn modelId="{45DB43A7-F4BE-497E-A3BF-2BE2A42FBDF4}" srcId="{CFEC9135-89DC-4583-AE2C-8D2620DD9D08}" destId="{96FBE871-AB7B-445E-89CD-CCE442DEBF03}" srcOrd="0" destOrd="0" parTransId="{BA8BAA3E-5C11-48C5-8BA8-3707BBDA8BD5}" sibTransId="{9347B9C9-50D3-4224-94DF-F32EC4995D67}"/>
    <dgm:cxn modelId="{5919BEA7-128D-400C-92D8-C06B0291BEC2}" type="presOf" srcId="{1A70673B-598D-4B42-8167-87375693297D}" destId="{E0B08BE0-31D4-43CD-AF17-816E058A36DE}" srcOrd="0" destOrd="0" presId="urn:microsoft.com/office/officeart/2016/7/layout/VerticalHollowActionList"/>
    <dgm:cxn modelId="{33A967AB-4987-4A39-BCAD-8155570AD94A}" type="presOf" srcId="{F8B0F3BD-B0ED-47E0-A86F-CA04E2B66ACA}" destId="{D8FF71BB-6215-4206-8D18-FA639A753050}" srcOrd="0" destOrd="0" presId="urn:microsoft.com/office/officeart/2016/7/layout/VerticalHollowActionList"/>
    <dgm:cxn modelId="{34A6DFAF-64A9-4290-AC84-CF0189A09628}" srcId="{E6CDB0F7-F800-4BB3-BA9F-50DAD00DDC1B}" destId="{4F98D277-4639-4954-AB46-D06AD94272E6}" srcOrd="7" destOrd="0" parTransId="{61AEEB6F-2911-4D92-B939-3605B7C884F5}" sibTransId="{0B39836B-336B-49F5-AC4D-9E88A2044FD1}"/>
    <dgm:cxn modelId="{E140D3B7-F143-42D3-AB2E-EF7024424AF1}" srcId="{E6CDB0F7-F800-4BB3-BA9F-50DAD00DDC1B}" destId="{1F14438F-568D-40A1-92F9-3B6E553C7270}" srcOrd="1" destOrd="0" parTransId="{C7F169C0-C49B-47EB-B72B-EA8B40443E1E}" sibTransId="{EE7B2713-1132-491E-8ED1-24E4C6D8D538}"/>
    <dgm:cxn modelId="{68CF3FC8-C463-4B9F-AE8A-1DFB4C229B5D}" type="presOf" srcId="{4F98D277-4639-4954-AB46-D06AD94272E6}" destId="{56B72DE0-4F58-4FF8-AA23-0D26CF6D3DDB}" srcOrd="0" destOrd="0" presId="urn:microsoft.com/office/officeart/2016/7/layout/VerticalHollowActionList"/>
    <dgm:cxn modelId="{51B6A8CB-5EF1-41F9-99AE-1F30EE5EB391}" srcId="{4F98D277-4639-4954-AB46-D06AD94272E6}" destId="{E2007448-62C2-4908-A39F-33FFDE6513A0}" srcOrd="0" destOrd="0" parTransId="{A5D181DC-F799-46BB-BD8F-956D93A74F9A}" sibTransId="{AF606642-52C1-42D9-B0DB-0C24EAAA13E4}"/>
    <dgm:cxn modelId="{07321FCC-A62F-4011-8FB7-8021A05E7733}" type="presOf" srcId="{085D9C5E-3F1D-4705-8CB5-5654D216770B}" destId="{4B757719-C27E-438A-9E03-592B5A00AA76}" srcOrd="0" destOrd="0" presId="urn:microsoft.com/office/officeart/2016/7/layout/VerticalHollowActionList"/>
    <dgm:cxn modelId="{00555ACF-E36B-4046-ACB1-74F14F08A0EF}" srcId="{79C2AC46-558C-4076-B9DA-7CC8A33C11C6}" destId="{4F607F62-DDFC-4281-A447-C2E5193A8CFD}" srcOrd="0" destOrd="0" parTransId="{89C7C1F7-3B55-4B5B-9359-E89281A70674}" sibTransId="{1F3A660E-F00A-4205-8F3A-4316F941D991}"/>
    <dgm:cxn modelId="{2FB5D6D3-83E1-4DD0-A0A5-152405BFBB9C}" srcId="{E6CDB0F7-F800-4BB3-BA9F-50DAD00DDC1B}" destId="{CFEC9135-89DC-4583-AE2C-8D2620DD9D08}" srcOrd="3" destOrd="0" parTransId="{CC2C36B8-004C-417B-9525-6EC4D6D18925}" sibTransId="{B63E1CED-70D9-4F1C-8EF9-4323F164D62E}"/>
    <dgm:cxn modelId="{FA7377DE-8EFB-4BAC-9BE3-3FA108D0E30A}" type="presOf" srcId="{836E2FE4-8AA9-4B02-B112-102CC7E7F682}" destId="{0FD9868E-238B-4044-A13D-C15677C6EB38}" srcOrd="0" destOrd="0" presId="urn:microsoft.com/office/officeart/2016/7/layout/VerticalHollowActionList"/>
    <dgm:cxn modelId="{2F91DBDF-8A96-4FF1-8914-D3948340BE9F}" srcId="{EF8A0DFB-B06C-497B-973B-697EE6FF964F}" destId="{593C6241-06BB-42C6-9659-44D6913FBF66}" srcOrd="0" destOrd="0" parTransId="{EC1828B7-1E7F-470E-AFEF-16FBB7804DA2}" sibTransId="{91D33C05-394E-468D-A154-F49418619A7D}"/>
    <dgm:cxn modelId="{62316BE5-A644-44AB-9A94-D744077EBECB}" srcId="{CF029410-54F2-4525-80FE-E9B191DB0EBC}" destId="{8F9C9B91-6E9E-4682-8D5E-F2A1805F7F32}" srcOrd="0" destOrd="0" parTransId="{7BB86A74-AD7D-446F-B7EB-E68F0CFB97B7}" sibTransId="{69207B86-D95F-44D5-8091-ED83F6BF608B}"/>
    <dgm:cxn modelId="{83F7DBE7-EDCC-4F2E-B2D6-0084AC159A68}" srcId="{E6CDB0F7-F800-4BB3-BA9F-50DAD00DDC1B}" destId="{79C2AC46-558C-4076-B9DA-7CC8A33C11C6}" srcOrd="5" destOrd="0" parTransId="{8640A482-D06C-4ABC-B7F1-84A9AFA00E44}" sibTransId="{F2D1E6C5-3F9C-41CC-ABA3-A1D64C02FFBA}"/>
    <dgm:cxn modelId="{EC4ECAF0-D894-4C8F-B257-5E2E46DE5E6B}" type="presOf" srcId="{5F907A21-09DD-4235-A50E-A5AEEB067280}" destId="{713F7B23-157C-4071-8EDF-F2752F147052}" srcOrd="0" destOrd="0" presId="urn:microsoft.com/office/officeart/2016/7/layout/VerticalHollowActionList"/>
    <dgm:cxn modelId="{2B4252FC-2641-4C54-91DB-3BCE75D7DBC8}" srcId="{E6CDB0F7-F800-4BB3-BA9F-50DAD00DDC1B}" destId="{CF029410-54F2-4525-80FE-E9B191DB0EBC}" srcOrd="6" destOrd="0" parTransId="{EDFB4FCA-79F0-4B00-863B-1DF409D3C8C6}" sibTransId="{19FAABCD-E491-4FCB-9C5B-7C935B54F163}"/>
    <dgm:cxn modelId="{ABDCD34A-6F3C-4C35-8182-D68583FAE506}" type="presParOf" srcId="{863B645A-5686-42A2-BDBB-CA8E27656B18}" destId="{C507965A-9247-470B-B141-7E1D0E0BF14C}" srcOrd="0" destOrd="0" presId="urn:microsoft.com/office/officeart/2016/7/layout/VerticalHollowActionList"/>
    <dgm:cxn modelId="{67D41275-1F61-40AD-8FA0-4057FCD9F7D8}" type="presParOf" srcId="{C507965A-9247-470B-B141-7E1D0E0BF14C}" destId="{4B757719-C27E-438A-9E03-592B5A00AA76}" srcOrd="0" destOrd="0" presId="urn:microsoft.com/office/officeart/2016/7/layout/VerticalHollowActionList"/>
    <dgm:cxn modelId="{8D79E5AC-CA22-47AA-9279-D3054A7CBE91}" type="presParOf" srcId="{C507965A-9247-470B-B141-7E1D0E0BF14C}" destId="{E0B08BE0-31D4-43CD-AF17-816E058A36DE}" srcOrd="1" destOrd="0" presId="urn:microsoft.com/office/officeart/2016/7/layout/VerticalHollowActionList"/>
    <dgm:cxn modelId="{126CAF59-A2B1-4B1E-BA71-AB07AC1043B5}" type="presParOf" srcId="{863B645A-5686-42A2-BDBB-CA8E27656B18}" destId="{4F896725-1883-48D3-BF36-31F692EE34DA}" srcOrd="1" destOrd="0" presId="urn:microsoft.com/office/officeart/2016/7/layout/VerticalHollowActionList"/>
    <dgm:cxn modelId="{5B5CB75E-332D-4716-A616-090112B17B2A}" type="presParOf" srcId="{863B645A-5686-42A2-BDBB-CA8E27656B18}" destId="{03CAC03C-2720-444E-AFE5-00580914A1BF}" srcOrd="2" destOrd="0" presId="urn:microsoft.com/office/officeart/2016/7/layout/VerticalHollowActionList"/>
    <dgm:cxn modelId="{7AF57BA4-C912-4EDC-87DD-432E97B2B0ED}" type="presParOf" srcId="{03CAC03C-2720-444E-AFE5-00580914A1BF}" destId="{7E9E2BFD-0DC4-4F44-A5F9-220CAA04B55C}" srcOrd="0" destOrd="0" presId="urn:microsoft.com/office/officeart/2016/7/layout/VerticalHollowActionList"/>
    <dgm:cxn modelId="{61C745AE-7FE6-40D4-B9DB-21C8CC989647}" type="presParOf" srcId="{03CAC03C-2720-444E-AFE5-00580914A1BF}" destId="{D8FF71BB-6215-4206-8D18-FA639A753050}" srcOrd="1" destOrd="0" presId="urn:microsoft.com/office/officeart/2016/7/layout/VerticalHollowActionList"/>
    <dgm:cxn modelId="{57342002-D654-4FCB-A79E-592844F0976A}" type="presParOf" srcId="{863B645A-5686-42A2-BDBB-CA8E27656B18}" destId="{3FF5E0A3-5AD4-44D6-8D08-CE7101CFB97A}" srcOrd="3" destOrd="0" presId="urn:microsoft.com/office/officeart/2016/7/layout/VerticalHollowActionList"/>
    <dgm:cxn modelId="{14565418-83CD-49FE-A3C7-9C454F00BA50}" type="presParOf" srcId="{863B645A-5686-42A2-BDBB-CA8E27656B18}" destId="{2A980377-1E9B-4A0D-864D-B38C2DA1BC90}" srcOrd="4" destOrd="0" presId="urn:microsoft.com/office/officeart/2016/7/layout/VerticalHollowActionList"/>
    <dgm:cxn modelId="{64958077-62FB-48CE-B2B6-7B515676C1D7}" type="presParOf" srcId="{2A980377-1E9B-4A0D-864D-B38C2DA1BC90}" destId="{2A8C3CC0-E034-477C-B177-F0BB226ECC0B}" srcOrd="0" destOrd="0" presId="urn:microsoft.com/office/officeart/2016/7/layout/VerticalHollowActionList"/>
    <dgm:cxn modelId="{2F35EFDE-4236-4FCC-BB2F-632CB7093FCF}" type="presParOf" srcId="{2A980377-1E9B-4A0D-864D-B38C2DA1BC90}" destId="{0FD9868E-238B-4044-A13D-C15677C6EB38}" srcOrd="1" destOrd="0" presId="urn:microsoft.com/office/officeart/2016/7/layout/VerticalHollowActionList"/>
    <dgm:cxn modelId="{43B5478B-7AB3-4D49-A55D-287B11E5A7CB}" type="presParOf" srcId="{863B645A-5686-42A2-BDBB-CA8E27656B18}" destId="{AF7B73F0-D01E-4BE1-946E-44AF085B4C85}" srcOrd="5" destOrd="0" presId="urn:microsoft.com/office/officeart/2016/7/layout/VerticalHollowActionList"/>
    <dgm:cxn modelId="{3B4CAD95-CE9A-4E29-B1CC-BBA7B87B4689}" type="presParOf" srcId="{863B645A-5686-42A2-BDBB-CA8E27656B18}" destId="{6BF2A44C-CD66-47E6-A4A2-387258C27EBE}" srcOrd="6" destOrd="0" presId="urn:microsoft.com/office/officeart/2016/7/layout/VerticalHollowActionList"/>
    <dgm:cxn modelId="{00EB7656-07BC-494D-8768-2EAAB2AC9747}" type="presParOf" srcId="{6BF2A44C-CD66-47E6-A4A2-387258C27EBE}" destId="{CE737E27-A7A9-4FB2-BFE3-60BE840AA8A0}" srcOrd="0" destOrd="0" presId="urn:microsoft.com/office/officeart/2016/7/layout/VerticalHollowActionList"/>
    <dgm:cxn modelId="{43A98079-7F8C-4E0F-B317-25D14E8A9B16}" type="presParOf" srcId="{6BF2A44C-CD66-47E6-A4A2-387258C27EBE}" destId="{92EA6F9A-C3AB-4E6D-99A2-6CF769912FF1}" srcOrd="1" destOrd="0" presId="urn:microsoft.com/office/officeart/2016/7/layout/VerticalHollowActionList"/>
    <dgm:cxn modelId="{0817E7EF-5F5A-485D-BDE6-B41083FC8BD5}" type="presParOf" srcId="{863B645A-5686-42A2-BDBB-CA8E27656B18}" destId="{B82170AB-F47F-4A81-9316-52E8F4368CC4}" srcOrd="7" destOrd="0" presId="urn:microsoft.com/office/officeart/2016/7/layout/VerticalHollowActionList"/>
    <dgm:cxn modelId="{9CE48699-8A0B-4F7D-BA60-A0866EA25A82}" type="presParOf" srcId="{863B645A-5686-42A2-BDBB-CA8E27656B18}" destId="{2BB6F8E3-C007-47E6-BA9C-CFA7471F37A9}" srcOrd="8" destOrd="0" presId="urn:microsoft.com/office/officeart/2016/7/layout/VerticalHollowActionList"/>
    <dgm:cxn modelId="{458673B8-A2C0-4B6E-A328-11DCB249E6B9}" type="presParOf" srcId="{2BB6F8E3-C007-47E6-BA9C-CFA7471F37A9}" destId="{F6415882-DB5C-414A-AB7E-D148273BC607}" srcOrd="0" destOrd="0" presId="urn:microsoft.com/office/officeart/2016/7/layout/VerticalHollowActionList"/>
    <dgm:cxn modelId="{FE9E3E3B-ECF1-49A8-8A80-F018F178AC56}" type="presParOf" srcId="{2BB6F8E3-C007-47E6-BA9C-CFA7471F37A9}" destId="{EA600D09-4FF5-464A-B041-0FF3EC2126A8}" srcOrd="1" destOrd="0" presId="urn:microsoft.com/office/officeart/2016/7/layout/VerticalHollowActionList"/>
    <dgm:cxn modelId="{67088E7F-624D-4407-9859-23397208411F}" type="presParOf" srcId="{863B645A-5686-42A2-BDBB-CA8E27656B18}" destId="{FF364934-898C-43EA-8B96-D35E093F9901}" srcOrd="9" destOrd="0" presId="urn:microsoft.com/office/officeart/2016/7/layout/VerticalHollowActionList"/>
    <dgm:cxn modelId="{DBB9DBB0-9BA5-4466-8546-6DB920427C3D}" type="presParOf" srcId="{863B645A-5686-42A2-BDBB-CA8E27656B18}" destId="{7C3F8C4F-BDA0-4737-8B5E-1F30A636188C}" srcOrd="10" destOrd="0" presId="urn:microsoft.com/office/officeart/2016/7/layout/VerticalHollowActionList"/>
    <dgm:cxn modelId="{03C1CDFA-4D71-4C3F-8809-CE4EF20BAE5A}" type="presParOf" srcId="{7C3F8C4F-BDA0-4737-8B5E-1F30A636188C}" destId="{16637C5A-E926-4530-B128-036831D710ED}" srcOrd="0" destOrd="0" presId="urn:microsoft.com/office/officeart/2016/7/layout/VerticalHollowActionList"/>
    <dgm:cxn modelId="{E919E527-1F8E-4E6E-A634-79E085FF6761}" type="presParOf" srcId="{7C3F8C4F-BDA0-4737-8B5E-1F30A636188C}" destId="{6183F86B-7D12-4A41-AC27-8EFD90CB0AB2}" srcOrd="1" destOrd="0" presId="urn:microsoft.com/office/officeart/2016/7/layout/VerticalHollowActionList"/>
    <dgm:cxn modelId="{DD502151-2D1D-4081-878C-6A4E6C9BCFD6}" type="presParOf" srcId="{863B645A-5686-42A2-BDBB-CA8E27656B18}" destId="{ED400A6F-94E5-42AB-AB39-3912543C75E4}" srcOrd="11" destOrd="0" presId="urn:microsoft.com/office/officeart/2016/7/layout/VerticalHollowActionList"/>
    <dgm:cxn modelId="{28A25FA1-0F85-4F33-BB3D-B1670134A1C3}" type="presParOf" srcId="{863B645A-5686-42A2-BDBB-CA8E27656B18}" destId="{B23D3130-3AAB-4920-A91A-C22719A2E504}" srcOrd="12" destOrd="0" presId="urn:microsoft.com/office/officeart/2016/7/layout/VerticalHollowActionList"/>
    <dgm:cxn modelId="{CBA47D21-56D2-4211-8788-8BB17D0C4C26}" type="presParOf" srcId="{B23D3130-3AAB-4920-A91A-C22719A2E504}" destId="{9A403FA7-0990-40B1-B436-3260393E3839}" srcOrd="0" destOrd="0" presId="urn:microsoft.com/office/officeart/2016/7/layout/VerticalHollowActionList"/>
    <dgm:cxn modelId="{404052C9-FB39-4444-ACE0-8D68CEDBCEF8}" type="presParOf" srcId="{B23D3130-3AAB-4920-A91A-C22719A2E504}" destId="{1A47C918-9268-45C1-B425-7C299EA22302}" srcOrd="1" destOrd="0" presId="urn:microsoft.com/office/officeart/2016/7/layout/VerticalHollowActionList"/>
    <dgm:cxn modelId="{78DC747B-3FA6-4165-A290-90EB25F8696B}" type="presParOf" srcId="{863B645A-5686-42A2-BDBB-CA8E27656B18}" destId="{6FED6E2B-AB4A-4E77-8CD1-9A3EDD016B56}" srcOrd="13" destOrd="0" presId="urn:microsoft.com/office/officeart/2016/7/layout/VerticalHollowActionList"/>
    <dgm:cxn modelId="{94714DCE-C44B-4DAA-8BB7-80F8D769CAF9}" type="presParOf" srcId="{863B645A-5686-42A2-BDBB-CA8E27656B18}" destId="{94C63F10-8516-405B-91DB-3B6EDB0375F9}" srcOrd="14" destOrd="0" presId="urn:microsoft.com/office/officeart/2016/7/layout/VerticalHollowActionList"/>
    <dgm:cxn modelId="{5D0C663A-D71A-4ACE-B827-E21103496967}" type="presParOf" srcId="{94C63F10-8516-405B-91DB-3B6EDB0375F9}" destId="{56B72DE0-4F58-4FF8-AA23-0D26CF6D3DDB}" srcOrd="0" destOrd="0" presId="urn:microsoft.com/office/officeart/2016/7/layout/VerticalHollowActionList"/>
    <dgm:cxn modelId="{E0DEB30C-2942-4871-AFA3-D66E3DBF51B8}" type="presParOf" srcId="{94C63F10-8516-405B-91DB-3B6EDB0375F9}" destId="{5A64E85A-58F1-4107-9A8C-4AAA2AC17A0D}" srcOrd="1" destOrd="0" presId="urn:microsoft.com/office/officeart/2016/7/layout/VerticalHollowActionList"/>
    <dgm:cxn modelId="{7926456B-0B1F-4229-88AE-ED9C7D23F41E}" type="presParOf" srcId="{863B645A-5686-42A2-BDBB-CA8E27656B18}" destId="{D7C968E2-734D-4C3B-95C0-19657C5ED8B6}" srcOrd="15" destOrd="0" presId="urn:microsoft.com/office/officeart/2016/7/layout/VerticalHollowActionList"/>
    <dgm:cxn modelId="{613FB1C4-CC27-4FDC-ADCB-2550CEFB2389}" type="presParOf" srcId="{863B645A-5686-42A2-BDBB-CA8E27656B18}" destId="{4BF4DEBC-CCE0-4092-8C50-196251A1DAEF}" srcOrd="16" destOrd="0" presId="urn:microsoft.com/office/officeart/2016/7/layout/VerticalHollowActionList"/>
    <dgm:cxn modelId="{3C9E3F58-836A-4EBA-BE46-88FAAEFC1423}" type="presParOf" srcId="{4BF4DEBC-CCE0-4092-8C50-196251A1DAEF}" destId="{713F7B23-157C-4071-8EDF-F2752F147052}" srcOrd="0" destOrd="0" presId="urn:microsoft.com/office/officeart/2016/7/layout/VerticalHollowActionList"/>
    <dgm:cxn modelId="{99CD2266-7FE1-4B12-B17A-F1D985C928A6}" type="presParOf" srcId="{4BF4DEBC-CCE0-4092-8C50-196251A1DAEF}" destId="{04361B27-1EC9-49E4-89D5-898C3C1A42A5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28E50C-FF47-400B-AC3F-67F9691DCD1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031EE3-C9BE-483B-A5A5-2815EF37E59A}">
      <dgm:prSet/>
      <dgm:spPr/>
      <dgm:t>
        <a:bodyPr/>
        <a:lstStyle/>
        <a:p>
          <a:r>
            <a:rPr lang="en-AU" b="1" u="sng" dirty="0"/>
            <a:t>Content-length</a:t>
          </a:r>
          <a:r>
            <a:rPr lang="en-AU" dirty="0"/>
            <a:t> is usually added by our http framework and we usually do not need to set it directly</a:t>
          </a:r>
          <a:endParaRPr lang="en-US" dirty="0"/>
        </a:p>
      </dgm:t>
    </dgm:pt>
    <dgm:pt modelId="{B8CE8B14-94D2-4B9B-88BA-9059C35F055A}" type="parTrans" cxnId="{5477F6E7-09D3-41F4-BF88-A61755359558}">
      <dgm:prSet/>
      <dgm:spPr/>
      <dgm:t>
        <a:bodyPr/>
        <a:lstStyle/>
        <a:p>
          <a:endParaRPr lang="en-US"/>
        </a:p>
      </dgm:t>
    </dgm:pt>
    <dgm:pt modelId="{6ADDB601-1A70-410F-B4D9-B3C952AC205A}" type="sibTrans" cxnId="{5477F6E7-09D3-41F4-BF88-A61755359558}">
      <dgm:prSet/>
      <dgm:spPr/>
      <dgm:t>
        <a:bodyPr/>
        <a:lstStyle/>
        <a:p>
          <a:endParaRPr lang="en-US"/>
        </a:p>
      </dgm:t>
    </dgm:pt>
    <dgm:pt modelId="{8DCD2830-8FDB-4DDA-ADC7-E7F07BD59A91}">
      <dgm:prSet/>
      <dgm:spPr/>
      <dgm:t>
        <a:bodyPr/>
        <a:lstStyle/>
        <a:p>
          <a:r>
            <a:rPr lang="en-AU" b="1" u="sng" dirty="0"/>
            <a:t>Authorization</a:t>
          </a:r>
          <a:r>
            <a:rPr lang="en-AU" dirty="0"/>
            <a:t> caries information about the security of the client</a:t>
          </a:r>
          <a:endParaRPr lang="en-US" dirty="0"/>
        </a:p>
      </dgm:t>
    </dgm:pt>
    <dgm:pt modelId="{E68B54C9-35BB-4401-B600-B6FD408EDF54}" type="parTrans" cxnId="{E4BC4142-F54D-4B3D-9458-363FB0F605DD}">
      <dgm:prSet/>
      <dgm:spPr/>
      <dgm:t>
        <a:bodyPr/>
        <a:lstStyle/>
        <a:p>
          <a:endParaRPr lang="en-US"/>
        </a:p>
      </dgm:t>
    </dgm:pt>
    <dgm:pt modelId="{87A7A14F-1937-4E6A-BD27-DC553DCB0843}" type="sibTrans" cxnId="{E4BC4142-F54D-4B3D-9458-363FB0F605DD}">
      <dgm:prSet/>
      <dgm:spPr/>
      <dgm:t>
        <a:bodyPr/>
        <a:lstStyle/>
        <a:p>
          <a:endParaRPr lang="en-US"/>
        </a:p>
      </dgm:t>
    </dgm:pt>
    <dgm:pt modelId="{11E1A5F7-A736-4718-886A-4ED1FC60F649}">
      <dgm:prSet/>
      <dgm:spPr/>
      <dgm:t>
        <a:bodyPr/>
        <a:lstStyle/>
        <a:p>
          <a:r>
            <a:rPr lang="en-AU" b="1" u="sng" dirty="0"/>
            <a:t>Content-type</a:t>
          </a:r>
          <a:r>
            <a:rPr lang="en-AU" b="1" dirty="0"/>
            <a:t> t</a:t>
          </a:r>
          <a:r>
            <a:rPr lang="en-AU" dirty="0"/>
            <a:t>ells the request or response what is being transmitted</a:t>
          </a:r>
          <a:endParaRPr lang="en-US" dirty="0"/>
        </a:p>
      </dgm:t>
    </dgm:pt>
    <dgm:pt modelId="{9179E260-A91A-4D9D-80FF-C78E0830357F}" type="parTrans" cxnId="{D92D743B-8396-46ED-8B1F-964DBF206082}">
      <dgm:prSet/>
      <dgm:spPr/>
      <dgm:t>
        <a:bodyPr/>
        <a:lstStyle/>
        <a:p>
          <a:endParaRPr lang="en-US"/>
        </a:p>
      </dgm:t>
    </dgm:pt>
    <dgm:pt modelId="{54D36A74-5497-40F2-BA8F-68D5967DC379}" type="sibTrans" cxnId="{D92D743B-8396-46ED-8B1F-964DBF206082}">
      <dgm:prSet/>
      <dgm:spPr/>
      <dgm:t>
        <a:bodyPr/>
        <a:lstStyle/>
        <a:p>
          <a:endParaRPr lang="en-US"/>
        </a:p>
      </dgm:t>
    </dgm:pt>
    <dgm:pt modelId="{2E412257-1EFE-47E0-B579-FFDE9C4D84FC}">
      <dgm:prSet/>
      <dgm:spPr/>
      <dgm:t>
        <a:bodyPr/>
        <a:lstStyle/>
        <a:p>
          <a:r>
            <a:rPr lang="en-AU" dirty="0"/>
            <a:t>Sometimes services protect themselves with an API key that goes in the header</a:t>
          </a:r>
          <a:endParaRPr lang="en-US" dirty="0"/>
        </a:p>
      </dgm:t>
    </dgm:pt>
    <dgm:pt modelId="{A4A725E4-FB37-426E-864C-215CC35DB37A}" type="parTrans" cxnId="{3A002F31-2589-4145-9AAB-9835D1D065D4}">
      <dgm:prSet/>
      <dgm:spPr/>
      <dgm:t>
        <a:bodyPr/>
        <a:lstStyle/>
        <a:p>
          <a:endParaRPr lang="en-US"/>
        </a:p>
      </dgm:t>
    </dgm:pt>
    <dgm:pt modelId="{896B4694-0688-4105-A27F-35F779DB418A}" type="sibTrans" cxnId="{3A002F31-2589-4145-9AAB-9835D1D065D4}">
      <dgm:prSet/>
      <dgm:spPr/>
      <dgm:t>
        <a:bodyPr/>
        <a:lstStyle/>
        <a:p>
          <a:endParaRPr lang="en-US"/>
        </a:p>
      </dgm:t>
    </dgm:pt>
    <dgm:pt modelId="{280C07A8-1161-40AB-8910-455E455F48C4}" type="pres">
      <dgm:prSet presAssocID="{2328E50C-FF47-400B-AC3F-67F9691DCD17}" presName="linear" presStyleCnt="0">
        <dgm:presLayoutVars>
          <dgm:animLvl val="lvl"/>
          <dgm:resizeHandles val="exact"/>
        </dgm:presLayoutVars>
      </dgm:prSet>
      <dgm:spPr/>
    </dgm:pt>
    <dgm:pt modelId="{0C97812F-0253-46C7-8FF5-490DA6C06178}" type="pres">
      <dgm:prSet presAssocID="{8D031EE3-C9BE-483B-A5A5-2815EF37E5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F1DF44-4BDC-48D4-90F6-E179FA083060}" type="pres">
      <dgm:prSet presAssocID="{6ADDB601-1A70-410F-B4D9-B3C952AC205A}" presName="spacer" presStyleCnt="0"/>
      <dgm:spPr/>
    </dgm:pt>
    <dgm:pt modelId="{7BD0BB2D-8D16-4E1A-8E47-5B3DC4829BDD}" type="pres">
      <dgm:prSet presAssocID="{8DCD2830-8FDB-4DDA-ADC7-E7F07BD59A9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C2FF4E-FD60-433B-85BD-31A2DDC86058}" type="pres">
      <dgm:prSet presAssocID="{87A7A14F-1937-4E6A-BD27-DC553DCB0843}" presName="spacer" presStyleCnt="0"/>
      <dgm:spPr/>
    </dgm:pt>
    <dgm:pt modelId="{1FE668A0-9139-4DFB-8C83-2FBAA8926701}" type="pres">
      <dgm:prSet presAssocID="{11E1A5F7-A736-4718-886A-4ED1FC60F6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E19D1D0-C21A-4FBD-A693-B685D479A6D3}" type="pres">
      <dgm:prSet presAssocID="{54D36A74-5497-40F2-BA8F-68D5967DC379}" presName="spacer" presStyleCnt="0"/>
      <dgm:spPr/>
    </dgm:pt>
    <dgm:pt modelId="{B37A37B1-BE8C-41B7-AEE9-ABE1372982E5}" type="pres">
      <dgm:prSet presAssocID="{2E412257-1EFE-47E0-B579-FFDE9C4D84F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D8ECE20-AAE3-45B6-86C8-29ABBA45AAF4}" type="presOf" srcId="{11E1A5F7-A736-4718-886A-4ED1FC60F649}" destId="{1FE668A0-9139-4DFB-8C83-2FBAA8926701}" srcOrd="0" destOrd="0" presId="urn:microsoft.com/office/officeart/2005/8/layout/vList2"/>
    <dgm:cxn modelId="{3A002F31-2589-4145-9AAB-9835D1D065D4}" srcId="{2328E50C-FF47-400B-AC3F-67F9691DCD17}" destId="{2E412257-1EFE-47E0-B579-FFDE9C4D84FC}" srcOrd="3" destOrd="0" parTransId="{A4A725E4-FB37-426E-864C-215CC35DB37A}" sibTransId="{896B4694-0688-4105-A27F-35F779DB418A}"/>
    <dgm:cxn modelId="{B91A6238-2200-4722-85D2-F1E196D033FF}" type="presOf" srcId="{8DCD2830-8FDB-4DDA-ADC7-E7F07BD59A91}" destId="{7BD0BB2D-8D16-4E1A-8E47-5B3DC4829BDD}" srcOrd="0" destOrd="0" presId="urn:microsoft.com/office/officeart/2005/8/layout/vList2"/>
    <dgm:cxn modelId="{D92D743B-8396-46ED-8B1F-964DBF206082}" srcId="{2328E50C-FF47-400B-AC3F-67F9691DCD17}" destId="{11E1A5F7-A736-4718-886A-4ED1FC60F649}" srcOrd="2" destOrd="0" parTransId="{9179E260-A91A-4D9D-80FF-C78E0830357F}" sibTransId="{54D36A74-5497-40F2-BA8F-68D5967DC379}"/>
    <dgm:cxn modelId="{E4BC4142-F54D-4B3D-9458-363FB0F605DD}" srcId="{2328E50C-FF47-400B-AC3F-67F9691DCD17}" destId="{8DCD2830-8FDB-4DDA-ADC7-E7F07BD59A91}" srcOrd="1" destOrd="0" parTransId="{E68B54C9-35BB-4401-B600-B6FD408EDF54}" sibTransId="{87A7A14F-1937-4E6A-BD27-DC553DCB0843}"/>
    <dgm:cxn modelId="{8245C74F-F80A-48AA-88BC-B17E0EA46244}" type="presOf" srcId="{8D031EE3-C9BE-483B-A5A5-2815EF37E59A}" destId="{0C97812F-0253-46C7-8FF5-490DA6C06178}" srcOrd="0" destOrd="0" presId="urn:microsoft.com/office/officeart/2005/8/layout/vList2"/>
    <dgm:cxn modelId="{B6570894-1152-4C5C-B229-8FE359A23F46}" type="presOf" srcId="{2E412257-1EFE-47E0-B579-FFDE9C4D84FC}" destId="{B37A37B1-BE8C-41B7-AEE9-ABE1372982E5}" srcOrd="0" destOrd="0" presId="urn:microsoft.com/office/officeart/2005/8/layout/vList2"/>
    <dgm:cxn modelId="{6310CDCA-0BAD-4EE4-A0FF-E37860FE4AE1}" type="presOf" srcId="{2328E50C-FF47-400B-AC3F-67F9691DCD17}" destId="{280C07A8-1161-40AB-8910-455E455F48C4}" srcOrd="0" destOrd="0" presId="urn:microsoft.com/office/officeart/2005/8/layout/vList2"/>
    <dgm:cxn modelId="{5477F6E7-09D3-41F4-BF88-A61755359558}" srcId="{2328E50C-FF47-400B-AC3F-67F9691DCD17}" destId="{8D031EE3-C9BE-483B-A5A5-2815EF37E59A}" srcOrd="0" destOrd="0" parTransId="{B8CE8B14-94D2-4B9B-88BA-9059C35F055A}" sibTransId="{6ADDB601-1A70-410F-B4D9-B3C952AC205A}"/>
    <dgm:cxn modelId="{C0F82D5A-AA11-4B20-98B6-0BBBAA377F34}" type="presParOf" srcId="{280C07A8-1161-40AB-8910-455E455F48C4}" destId="{0C97812F-0253-46C7-8FF5-490DA6C06178}" srcOrd="0" destOrd="0" presId="urn:microsoft.com/office/officeart/2005/8/layout/vList2"/>
    <dgm:cxn modelId="{DC278D98-D8A1-4181-8D71-7F6E7B936780}" type="presParOf" srcId="{280C07A8-1161-40AB-8910-455E455F48C4}" destId="{ABF1DF44-4BDC-48D4-90F6-E179FA083060}" srcOrd="1" destOrd="0" presId="urn:microsoft.com/office/officeart/2005/8/layout/vList2"/>
    <dgm:cxn modelId="{1A099547-23D3-4956-95A3-A353668508E5}" type="presParOf" srcId="{280C07A8-1161-40AB-8910-455E455F48C4}" destId="{7BD0BB2D-8D16-4E1A-8E47-5B3DC4829BDD}" srcOrd="2" destOrd="0" presId="urn:microsoft.com/office/officeart/2005/8/layout/vList2"/>
    <dgm:cxn modelId="{6BBC486C-6394-4552-8835-8727A18C729A}" type="presParOf" srcId="{280C07A8-1161-40AB-8910-455E455F48C4}" destId="{95C2FF4E-FD60-433B-85BD-31A2DDC86058}" srcOrd="3" destOrd="0" presId="urn:microsoft.com/office/officeart/2005/8/layout/vList2"/>
    <dgm:cxn modelId="{2096BFF7-6B26-4ADF-AA0E-8F11E742B293}" type="presParOf" srcId="{280C07A8-1161-40AB-8910-455E455F48C4}" destId="{1FE668A0-9139-4DFB-8C83-2FBAA8926701}" srcOrd="4" destOrd="0" presId="urn:microsoft.com/office/officeart/2005/8/layout/vList2"/>
    <dgm:cxn modelId="{35D54DF8-29A9-4A67-BBDF-D47F2E21734B}" type="presParOf" srcId="{280C07A8-1161-40AB-8910-455E455F48C4}" destId="{CE19D1D0-C21A-4FBD-A693-B685D479A6D3}" srcOrd="5" destOrd="0" presId="urn:microsoft.com/office/officeart/2005/8/layout/vList2"/>
    <dgm:cxn modelId="{40059D11-1A6B-4FB7-BC54-BEDDF017E87B}" type="presParOf" srcId="{280C07A8-1161-40AB-8910-455E455F48C4}" destId="{B37A37B1-BE8C-41B7-AEE9-ABE1372982E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BEFDCB-D0C2-403F-A6CA-290A58C2539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F97A46-00B4-4FBE-8E37-DF5C09787D8A}">
      <dgm:prSet/>
      <dgm:spPr/>
      <dgm:t>
        <a:bodyPr/>
        <a:lstStyle/>
        <a:p>
          <a:r>
            <a:rPr lang="en-AU"/>
            <a:t>Informational responses (100–199)</a:t>
          </a:r>
          <a:endParaRPr lang="en-US"/>
        </a:p>
      </dgm:t>
    </dgm:pt>
    <dgm:pt modelId="{3A4C1C35-576D-4241-B980-DD9F96BAD835}" type="parTrans" cxnId="{088AA694-B05A-4AF0-AE31-833B75FA24C5}">
      <dgm:prSet/>
      <dgm:spPr/>
      <dgm:t>
        <a:bodyPr/>
        <a:lstStyle/>
        <a:p>
          <a:endParaRPr lang="en-US"/>
        </a:p>
      </dgm:t>
    </dgm:pt>
    <dgm:pt modelId="{4E9F3B4C-9AE4-4AA5-999E-C63B08FF3122}" type="sibTrans" cxnId="{088AA694-B05A-4AF0-AE31-833B75FA24C5}">
      <dgm:prSet/>
      <dgm:spPr/>
      <dgm:t>
        <a:bodyPr/>
        <a:lstStyle/>
        <a:p>
          <a:endParaRPr lang="en-US"/>
        </a:p>
      </dgm:t>
    </dgm:pt>
    <dgm:pt modelId="{8F5CA405-9F02-4DE3-96C9-ADB6FC4003F2}">
      <dgm:prSet/>
      <dgm:spPr/>
      <dgm:t>
        <a:bodyPr/>
        <a:lstStyle/>
        <a:p>
          <a:r>
            <a:rPr lang="en-AU"/>
            <a:t>Successful responses (200–299)</a:t>
          </a:r>
          <a:endParaRPr lang="en-US"/>
        </a:p>
      </dgm:t>
    </dgm:pt>
    <dgm:pt modelId="{56BA53EB-4115-4BED-91DF-DB1F6E2624B9}" type="parTrans" cxnId="{4E001A41-F829-4366-BA25-0EB2DAE86DA9}">
      <dgm:prSet/>
      <dgm:spPr/>
      <dgm:t>
        <a:bodyPr/>
        <a:lstStyle/>
        <a:p>
          <a:endParaRPr lang="en-US"/>
        </a:p>
      </dgm:t>
    </dgm:pt>
    <dgm:pt modelId="{2B7AA137-2252-4E01-979F-95A2CEC7EA96}" type="sibTrans" cxnId="{4E001A41-F829-4366-BA25-0EB2DAE86DA9}">
      <dgm:prSet/>
      <dgm:spPr/>
      <dgm:t>
        <a:bodyPr/>
        <a:lstStyle/>
        <a:p>
          <a:endParaRPr lang="en-US"/>
        </a:p>
      </dgm:t>
    </dgm:pt>
    <dgm:pt modelId="{6CFD8D4E-572F-47C9-81DD-D2B6E70EB497}">
      <dgm:prSet/>
      <dgm:spPr/>
      <dgm:t>
        <a:bodyPr/>
        <a:lstStyle/>
        <a:p>
          <a:r>
            <a:rPr lang="en-AU"/>
            <a:t>Redirects (300–399)</a:t>
          </a:r>
          <a:endParaRPr lang="en-US"/>
        </a:p>
      </dgm:t>
    </dgm:pt>
    <dgm:pt modelId="{AC53DAA5-0E74-4610-817D-1492863BD32C}" type="parTrans" cxnId="{48EC9007-32C7-4BE2-A7A2-C671FFABF8C3}">
      <dgm:prSet/>
      <dgm:spPr/>
      <dgm:t>
        <a:bodyPr/>
        <a:lstStyle/>
        <a:p>
          <a:endParaRPr lang="en-US"/>
        </a:p>
      </dgm:t>
    </dgm:pt>
    <dgm:pt modelId="{6C8D2C17-FAB0-4A81-86AB-49D6DFCB38F0}" type="sibTrans" cxnId="{48EC9007-32C7-4BE2-A7A2-C671FFABF8C3}">
      <dgm:prSet/>
      <dgm:spPr/>
      <dgm:t>
        <a:bodyPr/>
        <a:lstStyle/>
        <a:p>
          <a:endParaRPr lang="en-US"/>
        </a:p>
      </dgm:t>
    </dgm:pt>
    <dgm:pt modelId="{95EB71BB-9EFC-4A63-80B0-3F07FE22FCCC}">
      <dgm:prSet/>
      <dgm:spPr/>
      <dgm:t>
        <a:bodyPr/>
        <a:lstStyle/>
        <a:p>
          <a:r>
            <a:rPr lang="en-AU"/>
            <a:t>Client errors (400–499)</a:t>
          </a:r>
          <a:endParaRPr lang="en-US"/>
        </a:p>
      </dgm:t>
    </dgm:pt>
    <dgm:pt modelId="{BA74B5FE-B713-41F3-B10C-9D3E27DA1C3E}" type="parTrans" cxnId="{5E55B8A0-70F8-4126-8D63-A4A6E6D1B2B0}">
      <dgm:prSet/>
      <dgm:spPr/>
      <dgm:t>
        <a:bodyPr/>
        <a:lstStyle/>
        <a:p>
          <a:endParaRPr lang="en-US"/>
        </a:p>
      </dgm:t>
    </dgm:pt>
    <dgm:pt modelId="{D6DE857A-349E-4470-9346-26246A996896}" type="sibTrans" cxnId="{5E55B8A0-70F8-4126-8D63-A4A6E6D1B2B0}">
      <dgm:prSet/>
      <dgm:spPr/>
      <dgm:t>
        <a:bodyPr/>
        <a:lstStyle/>
        <a:p>
          <a:endParaRPr lang="en-US"/>
        </a:p>
      </dgm:t>
    </dgm:pt>
    <dgm:pt modelId="{2B57B38C-3499-4F3D-81CB-7F0F0D01BA84}">
      <dgm:prSet/>
      <dgm:spPr/>
      <dgm:t>
        <a:bodyPr/>
        <a:lstStyle/>
        <a:p>
          <a:r>
            <a:rPr lang="en-AU"/>
            <a:t>Server errors (500–599)</a:t>
          </a:r>
          <a:endParaRPr lang="en-US"/>
        </a:p>
      </dgm:t>
    </dgm:pt>
    <dgm:pt modelId="{F059BC1D-EF63-4543-BED9-B5EC7023A037}" type="parTrans" cxnId="{06EB37B3-22F1-4F3C-B5E0-643FAC1DB070}">
      <dgm:prSet/>
      <dgm:spPr/>
      <dgm:t>
        <a:bodyPr/>
        <a:lstStyle/>
        <a:p>
          <a:endParaRPr lang="en-US"/>
        </a:p>
      </dgm:t>
    </dgm:pt>
    <dgm:pt modelId="{5C0617F3-0E6F-44E7-AC4B-CF293219967E}" type="sibTrans" cxnId="{06EB37B3-22F1-4F3C-B5E0-643FAC1DB070}">
      <dgm:prSet/>
      <dgm:spPr/>
      <dgm:t>
        <a:bodyPr/>
        <a:lstStyle/>
        <a:p>
          <a:endParaRPr lang="en-US"/>
        </a:p>
      </dgm:t>
    </dgm:pt>
    <dgm:pt modelId="{DD32E4A1-3841-48B1-A278-6A7DA442A3C1}" type="pres">
      <dgm:prSet presAssocID="{86BEFDCB-D0C2-403F-A6CA-290A58C2539F}" presName="linear" presStyleCnt="0">
        <dgm:presLayoutVars>
          <dgm:animLvl val="lvl"/>
          <dgm:resizeHandles val="exact"/>
        </dgm:presLayoutVars>
      </dgm:prSet>
      <dgm:spPr/>
    </dgm:pt>
    <dgm:pt modelId="{71862809-C7AD-4830-8E4D-6150916384E0}" type="pres">
      <dgm:prSet presAssocID="{3EF97A46-00B4-4FBE-8E37-DF5C09787D8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A596B0B-6727-4E58-A30B-A7D5D799366D}" type="pres">
      <dgm:prSet presAssocID="{4E9F3B4C-9AE4-4AA5-999E-C63B08FF3122}" presName="spacer" presStyleCnt="0"/>
      <dgm:spPr/>
    </dgm:pt>
    <dgm:pt modelId="{3A8920EB-02B7-4B1D-82C7-7C56740CF40C}" type="pres">
      <dgm:prSet presAssocID="{8F5CA405-9F02-4DE3-96C9-ADB6FC4003F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5B7A96F-9B6F-4229-B5BE-F77F00B83CBB}" type="pres">
      <dgm:prSet presAssocID="{2B7AA137-2252-4E01-979F-95A2CEC7EA96}" presName="spacer" presStyleCnt="0"/>
      <dgm:spPr/>
    </dgm:pt>
    <dgm:pt modelId="{B3029F20-A8EA-4044-A416-F3E84D75F436}" type="pres">
      <dgm:prSet presAssocID="{6CFD8D4E-572F-47C9-81DD-D2B6E70EB49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F01427E-7CAA-457B-A71C-8F5F53AF45CE}" type="pres">
      <dgm:prSet presAssocID="{6C8D2C17-FAB0-4A81-86AB-49D6DFCB38F0}" presName="spacer" presStyleCnt="0"/>
      <dgm:spPr/>
    </dgm:pt>
    <dgm:pt modelId="{B6BCDC36-8D64-42D0-8A4B-E6C482BF303B}" type="pres">
      <dgm:prSet presAssocID="{95EB71BB-9EFC-4A63-80B0-3F07FE22FCC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BDF55D4-290B-486F-B29A-B011457BC2BD}" type="pres">
      <dgm:prSet presAssocID="{D6DE857A-349E-4470-9346-26246A996896}" presName="spacer" presStyleCnt="0"/>
      <dgm:spPr/>
    </dgm:pt>
    <dgm:pt modelId="{C365BEE5-02B2-4C61-9D0A-84B533FDB5CE}" type="pres">
      <dgm:prSet presAssocID="{2B57B38C-3499-4F3D-81CB-7F0F0D01BA8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8EC9007-32C7-4BE2-A7A2-C671FFABF8C3}" srcId="{86BEFDCB-D0C2-403F-A6CA-290A58C2539F}" destId="{6CFD8D4E-572F-47C9-81DD-D2B6E70EB497}" srcOrd="2" destOrd="0" parTransId="{AC53DAA5-0E74-4610-817D-1492863BD32C}" sibTransId="{6C8D2C17-FAB0-4A81-86AB-49D6DFCB38F0}"/>
    <dgm:cxn modelId="{9428252A-01DB-4928-A675-7E77966C2B3A}" type="presOf" srcId="{95EB71BB-9EFC-4A63-80B0-3F07FE22FCCC}" destId="{B6BCDC36-8D64-42D0-8A4B-E6C482BF303B}" srcOrd="0" destOrd="0" presId="urn:microsoft.com/office/officeart/2005/8/layout/vList2"/>
    <dgm:cxn modelId="{4E001A41-F829-4366-BA25-0EB2DAE86DA9}" srcId="{86BEFDCB-D0C2-403F-A6CA-290A58C2539F}" destId="{8F5CA405-9F02-4DE3-96C9-ADB6FC4003F2}" srcOrd="1" destOrd="0" parTransId="{56BA53EB-4115-4BED-91DF-DB1F6E2624B9}" sibTransId="{2B7AA137-2252-4E01-979F-95A2CEC7EA96}"/>
    <dgm:cxn modelId="{BEF66068-41DF-4FA9-BEE6-8D78F26C4376}" type="presOf" srcId="{8F5CA405-9F02-4DE3-96C9-ADB6FC4003F2}" destId="{3A8920EB-02B7-4B1D-82C7-7C56740CF40C}" srcOrd="0" destOrd="0" presId="urn:microsoft.com/office/officeart/2005/8/layout/vList2"/>
    <dgm:cxn modelId="{F3CD7A7E-DE9A-48A9-AC43-53DD4E779F35}" type="presOf" srcId="{6CFD8D4E-572F-47C9-81DD-D2B6E70EB497}" destId="{B3029F20-A8EA-4044-A416-F3E84D75F436}" srcOrd="0" destOrd="0" presId="urn:microsoft.com/office/officeart/2005/8/layout/vList2"/>
    <dgm:cxn modelId="{088AA694-B05A-4AF0-AE31-833B75FA24C5}" srcId="{86BEFDCB-D0C2-403F-A6CA-290A58C2539F}" destId="{3EF97A46-00B4-4FBE-8E37-DF5C09787D8A}" srcOrd="0" destOrd="0" parTransId="{3A4C1C35-576D-4241-B980-DD9F96BAD835}" sibTransId="{4E9F3B4C-9AE4-4AA5-999E-C63B08FF3122}"/>
    <dgm:cxn modelId="{502461A0-5310-4998-93C0-263EAF439009}" type="presOf" srcId="{2B57B38C-3499-4F3D-81CB-7F0F0D01BA84}" destId="{C365BEE5-02B2-4C61-9D0A-84B533FDB5CE}" srcOrd="0" destOrd="0" presId="urn:microsoft.com/office/officeart/2005/8/layout/vList2"/>
    <dgm:cxn modelId="{5E55B8A0-70F8-4126-8D63-A4A6E6D1B2B0}" srcId="{86BEFDCB-D0C2-403F-A6CA-290A58C2539F}" destId="{95EB71BB-9EFC-4A63-80B0-3F07FE22FCCC}" srcOrd="3" destOrd="0" parTransId="{BA74B5FE-B713-41F3-B10C-9D3E27DA1C3E}" sibTransId="{D6DE857A-349E-4470-9346-26246A996896}"/>
    <dgm:cxn modelId="{06EB37B3-22F1-4F3C-B5E0-643FAC1DB070}" srcId="{86BEFDCB-D0C2-403F-A6CA-290A58C2539F}" destId="{2B57B38C-3499-4F3D-81CB-7F0F0D01BA84}" srcOrd="4" destOrd="0" parTransId="{F059BC1D-EF63-4543-BED9-B5EC7023A037}" sibTransId="{5C0617F3-0E6F-44E7-AC4B-CF293219967E}"/>
    <dgm:cxn modelId="{F5B1B6D1-0815-4CC9-9847-668A437524CB}" type="presOf" srcId="{86BEFDCB-D0C2-403F-A6CA-290A58C2539F}" destId="{DD32E4A1-3841-48B1-A278-6A7DA442A3C1}" srcOrd="0" destOrd="0" presId="urn:microsoft.com/office/officeart/2005/8/layout/vList2"/>
    <dgm:cxn modelId="{BFAA2FE2-5094-44DD-949B-F0D98C94463F}" type="presOf" srcId="{3EF97A46-00B4-4FBE-8E37-DF5C09787D8A}" destId="{71862809-C7AD-4830-8E4D-6150916384E0}" srcOrd="0" destOrd="0" presId="urn:microsoft.com/office/officeart/2005/8/layout/vList2"/>
    <dgm:cxn modelId="{EB4D59B0-F7AB-4729-907B-33BDBDCC67C0}" type="presParOf" srcId="{DD32E4A1-3841-48B1-A278-6A7DA442A3C1}" destId="{71862809-C7AD-4830-8E4D-6150916384E0}" srcOrd="0" destOrd="0" presId="urn:microsoft.com/office/officeart/2005/8/layout/vList2"/>
    <dgm:cxn modelId="{A2736C76-065C-454B-8BDB-EF3A5129C74D}" type="presParOf" srcId="{DD32E4A1-3841-48B1-A278-6A7DA442A3C1}" destId="{8A596B0B-6727-4E58-A30B-A7D5D799366D}" srcOrd="1" destOrd="0" presId="urn:microsoft.com/office/officeart/2005/8/layout/vList2"/>
    <dgm:cxn modelId="{6420D187-BA2E-4503-9374-8C2AB40B663B}" type="presParOf" srcId="{DD32E4A1-3841-48B1-A278-6A7DA442A3C1}" destId="{3A8920EB-02B7-4B1D-82C7-7C56740CF40C}" srcOrd="2" destOrd="0" presId="urn:microsoft.com/office/officeart/2005/8/layout/vList2"/>
    <dgm:cxn modelId="{5460F155-1170-442F-99C2-72754F4E5A80}" type="presParOf" srcId="{DD32E4A1-3841-48B1-A278-6A7DA442A3C1}" destId="{45B7A96F-9B6F-4229-B5BE-F77F00B83CBB}" srcOrd="3" destOrd="0" presId="urn:microsoft.com/office/officeart/2005/8/layout/vList2"/>
    <dgm:cxn modelId="{FC8D6545-93E6-4690-82C4-3CB63EBE0F2A}" type="presParOf" srcId="{DD32E4A1-3841-48B1-A278-6A7DA442A3C1}" destId="{B3029F20-A8EA-4044-A416-F3E84D75F436}" srcOrd="4" destOrd="0" presId="urn:microsoft.com/office/officeart/2005/8/layout/vList2"/>
    <dgm:cxn modelId="{A60F407B-A373-4091-B032-5AF06A6930F2}" type="presParOf" srcId="{DD32E4A1-3841-48B1-A278-6A7DA442A3C1}" destId="{EF01427E-7CAA-457B-A71C-8F5F53AF45CE}" srcOrd="5" destOrd="0" presId="urn:microsoft.com/office/officeart/2005/8/layout/vList2"/>
    <dgm:cxn modelId="{6A481770-2D4F-40E6-8540-56B742D358E8}" type="presParOf" srcId="{DD32E4A1-3841-48B1-A278-6A7DA442A3C1}" destId="{B6BCDC36-8D64-42D0-8A4B-E6C482BF303B}" srcOrd="6" destOrd="0" presId="urn:microsoft.com/office/officeart/2005/8/layout/vList2"/>
    <dgm:cxn modelId="{6981E8AE-A800-4C73-92FE-6CF49687A43F}" type="presParOf" srcId="{DD32E4A1-3841-48B1-A278-6A7DA442A3C1}" destId="{5BDF55D4-290B-486F-B29A-B011457BC2BD}" srcOrd="7" destOrd="0" presId="urn:microsoft.com/office/officeart/2005/8/layout/vList2"/>
    <dgm:cxn modelId="{664CFD55-0550-4199-901D-4ACF76EA27B7}" type="presParOf" srcId="{DD32E4A1-3841-48B1-A278-6A7DA442A3C1}" destId="{C365BEE5-02B2-4C61-9D0A-84B533FDB5C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019395-51BF-4488-B821-A5C5D7FE16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32C0F6A-99EA-47B3-A090-32D15F73ADE9}">
      <dgm:prSet/>
      <dgm:spPr/>
      <dgm:t>
        <a:bodyPr/>
        <a:lstStyle/>
        <a:p>
          <a:r>
            <a:rPr lang="en-AU"/>
            <a:t>We don’t store all root certificates on the ESP32</a:t>
          </a:r>
          <a:endParaRPr lang="en-US"/>
        </a:p>
      </dgm:t>
    </dgm:pt>
    <dgm:pt modelId="{09472814-96BA-409A-AF6C-81AAAA0C4CA9}" type="parTrans" cxnId="{BD32A074-862F-4CC6-A845-CF9C250F6A43}">
      <dgm:prSet/>
      <dgm:spPr/>
      <dgm:t>
        <a:bodyPr/>
        <a:lstStyle/>
        <a:p>
          <a:endParaRPr lang="en-US"/>
        </a:p>
      </dgm:t>
    </dgm:pt>
    <dgm:pt modelId="{DA9E826B-40EE-405A-8B80-AF116220520B}" type="sibTrans" cxnId="{BD32A074-862F-4CC6-A845-CF9C250F6A43}">
      <dgm:prSet/>
      <dgm:spPr/>
      <dgm:t>
        <a:bodyPr/>
        <a:lstStyle/>
        <a:p>
          <a:endParaRPr lang="en-US"/>
        </a:p>
      </dgm:t>
    </dgm:pt>
    <dgm:pt modelId="{256D0290-C564-44B8-AE12-87B35D561E5C}">
      <dgm:prSet/>
      <dgm:spPr/>
      <dgm:t>
        <a:bodyPr/>
        <a:lstStyle/>
        <a:p>
          <a:r>
            <a:rPr lang="en-AU"/>
            <a:t>We </a:t>
          </a:r>
          <a:r>
            <a:rPr lang="en-AU" dirty="0"/>
            <a:t>just get the one we need and use it in the configuration</a:t>
          </a:r>
          <a:endParaRPr lang="en-US" dirty="0"/>
        </a:p>
      </dgm:t>
    </dgm:pt>
    <dgm:pt modelId="{D8C70FAF-1EC1-456E-B706-1E83852388C6}" type="parTrans" cxnId="{5B7D2D60-9F5E-4418-8C0F-1881A1B134EC}">
      <dgm:prSet/>
      <dgm:spPr/>
      <dgm:t>
        <a:bodyPr/>
        <a:lstStyle/>
        <a:p>
          <a:endParaRPr lang="en-US"/>
        </a:p>
      </dgm:t>
    </dgm:pt>
    <dgm:pt modelId="{BFACE56A-B0F5-4686-A762-31CE27D2190F}" type="sibTrans" cxnId="{5B7D2D60-9F5E-4418-8C0F-1881A1B134EC}">
      <dgm:prSet/>
      <dgm:spPr/>
      <dgm:t>
        <a:bodyPr/>
        <a:lstStyle/>
        <a:p>
          <a:endParaRPr lang="en-US"/>
        </a:p>
      </dgm:t>
    </dgm:pt>
    <dgm:pt modelId="{186EF0A8-33EE-4893-BF95-84BDDC8035D4}">
      <dgm:prSet/>
      <dgm:spPr/>
      <dgm:t>
        <a:bodyPr/>
        <a:lstStyle/>
        <a:p>
          <a:r>
            <a:rPr lang="en-AU"/>
            <a:t>If the server gives us an invalid certificate, The ESP32 throws an error and will not connect</a:t>
          </a:r>
          <a:endParaRPr lang="en-US"/>
        </a:p>
      </dgm:t>
    </dgm:pt>
    <dgm:pt modelId="{952DC16A-BA68-4963-97C1-9E983F15F6EC}" type="parTrans" cxnId="{F2BCFD9A-D8D6-4731-A978-D984FF19928F}">
      <dgm:prSet/>
      <dgm:spPr/>
      <dgm:t>
        <a:bodyPr/>
        <a:lstStyle/>
        <a:p>
          <a:endParaRPr lang="en-US"/>
        </a:p>
      </dgm:t>
    </dgm:pt>
    <dgm:pt modelId="{C8CC930A-7330-4583-A5C7-B75DF900AEE9}" type="sibTrans" cxnId="{F2BCFD9A-D8D6-4731-A978-D984FF19928F}">
      <dgm:prSet/>
      <dgm:spPr/>
      <dgm:t>
        <a:bodyPr/>
        <a:lstStyle/>
        <a:p>
          <a:endParaRPr lang="en-US"/>
        </a:p>
      </dgm:t>
    </dgm:pt>
    <dgm:pt modelId="{EFD55794-CE8F-45C8-AF3D-9A8FD1239092}" type="pres">
      <dgm:prSet presAssocID="{7F019395-51BF-4488-B821-A5C5D7FE16C2}" presName="root" presStyleCnt="0">
        <dgm:presLayoutVars>
          <dgm:dir/>
          <dgm:resizeHandles val="exact"/>
        </dgm:presLayoutVars>
      </dgm:prSet>
      <dgm:spPr/>
    </dgm:pt>
    <dgm:pt modelId="{E4EA2A17-47D3-45B9-AF07-FE6167584F04}" type="pres">
      <dgm:prSet presAssocID="{732C0F6A-99EA-47B3-A090-32D15F73ADE9}" presName="compNode" presStyleCnt="0"/>
      <dgm:spPr/>
    </dgm:pt>
    <dgm:pt modelId="{C9BB307B-AD01-481E-9FDA-AD6ADC827562}" type="pres">
      <dgm:prSet presAssocID="{732C0F6A-99EA-47B3-A090-32D15F73ADE9}" presName="bgRect" presStyleLbl="bgShp" presStyleIdx="0" presStyleCnt="3"/>
      <dgm:spPr/>
    </dgm:pt>
    <dgm:pt modelId="{D48677EE-E08E-4B49-846C-DCC10AE49E96}" type="pres">
      <dgm:prSet presAssocID="{732C0F6A-99EA-47B3-A090-32D15F73AD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3DC407-D761-416F-A65B-62FBEE9ABBCF}" type="pres">
      <dgm:prSet presAssocID="{732C0F6A-99EA-47B3-A090-32D15F73ADE9}" presName="spaceRect" presStyleCnt="0"/>
      <dgm:spPr/>
    </dgm:pt>
    <dgm:pt modelId="{4B1FCD02-50BF-4D81-B1BC-A8A18F2CDCF6}" type="pres">
      <dgm:prSet presAssocID="{732C0F6A-99EA-47B3-A090-32D15F73ADE9}" presName="parTx" presStyleLbl="revTx" presStyleIdx="0" presStyleCnt="3">
        <dgm:presLayoutVars>
          <dgm:chMax val="0"/>
          <dgm:chPref val="0"/>
        </dgm:presLayoutVars>
      </dgm:prSet>
      <dgm:spPr/>
    </dgm:pt>
    <dgm:pt modelId="{0C487112-2629-4CFD-85BE-678AFDDD3A7A}" type="pres">
      <dgm:prSet presAssocID="{DA9E826B-40EE-405A-8B80-AF116220520B}" presName="sibTrans" presStyleCnt="0"/>
      <dgm:spPr/>
    </dgm:pt>
    <dgm:pt modelId="{86257A4E-DF1E-4F11-AC17-90DC527A0917}" type="pres">
      <dgm:prSet presAssocID="{256D0290-C564-44B8-AE12-87B35D561E5C}" presName="compNode" presStyleCnt="0"/>
      <dgm:spPr/>
    </dgm:pt>
    <dgm:pt modelId="{5D2B09FD-D3DB-4C4F-B89D-F5C3C2B17E6B}" type="pres">
      <dgm:prSet presAssocID="{256D0290-C564-44B8-AE12-87B35D561E5C}" presName="bgRect" presStyleLbl="bgShp" presStyleIdx="1" presStyleCnt="3"/>
      <dgm:spPr/>
    </dgm:pt>
    <dgm:pt modelId="{9A153023-2EDA-41D8-B373-E00C3230AED0}" type="pres">
      <dgm:prSet presAssocID="{256D0290-C564-44B8-AE12-87B35D561E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A8738BB-2286-4D68-B3ED-D46D7F5D1F72}" type="pres">
      <dgm:prSet presAssocID="{256D0290-C564-44B8-AE12-87B35D561E5C}" presName="spaceRect" presStyleCnt="0"/>
      <dgm:spPr/>
    </dgm:pt>
    <dgm:pt modelId="{27C6E366-3B37-4E7D-A89A-2122FD84703D}" type="pres">
      <dgm:prSet presAssocID="{256D0290-C564-44B8-AE12-87B35D561E5C}" presName="parTx" presStyleLbl="revTx" presStyleIdx="1" presStyleCnt="3">
        <dgm:presLayoutVars>
          <dgm:chMax val="0"/>
          <dgm:chPref val="0"/>
        </dgm:presLayoutVars>
      </dgm:prSet>
      <dgm:spPr/>
    </dgm:pt>
    <dgm:pt modelId="{6988F27C-2545-4357-A41D-B4F928DB5848}" type="pres">
      <dgm:prSet presAssocID="{BFACE56A-B0F5-4686-A762-31CE27D2190F}" presName="sibTrans" presStyleCnt="0"/>
      <dgm:spPr/>
    </dgm:pt>
    <dgm:pt modelId="{43DAC61D-66AF-43A1-B57E-35045C2EE935}" type="pres">
      <dgm:prSet presAssocID="{186EF0A8-33EE-4893-BF95-84BDDC8035D4}" presName="compNode" presStyleCnt="0"/>
      <dgm:spPr/>
    </dgm:pt>
    <dgm:pt modelId="{14D73350-2E18-4C6D-8ED3-4EFA9CE576B1}" type="pres">
      <dgm:prSet presAssocID="{186EF0A8-33EE-4893-BF95-84BDDC8035D4}" presName="bgRect" presStyleLbl="bgShp" presStyleIdx="2" presStyleCnt="3"/>
      <dgm:spPr/>
    </dgm:pt>
    <dgm:pt modelId="{26C5A69A-CD5A-4AE5-8425-EE2A834A1A2D}" type="pres">
      <dgm:prSet presAssocID="{186EF0A8-33EE-4893-BF95-84BDDC8035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457E221E-BA8F-4831-9C55-393EF6C48E03}" type="pres">
      <dgm:prSet presAssocID="{186EF0A8-33EE-4893-BF95-84BDDC8035D4}" presName="spaceRect" presStyleCnt="0"/>
      <dgm:spPr/>
    </dgm:pt>
    <dgm:pt modelId="{ED9060A9-931E-4716-8A3A-3C2FF986644F}" type="pres">
      <dgm:prSet presAssocID="{186EF0A8-33EE-4893-BF95-84BDDC8035D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2CAF60B-8435-4925-A743-DFF6A1E6BBF0}" type="presOf" srcId="{7F019395-51BF-4488-B821-A5C5D7FE16C2}" destId="{EFD55794-CE8F-45C8-AF3D-9A8FD1239092}" srcOrd="0" destOrd="0" presId="urn:microsoft.com/office/officeart/2018/2/layout/IconVerticalSolidList"/>
    <dgm:cxn modelId="{5B7D2D60-9F5E-4418-8C0F-1881A1B134EC}" srcId="{7F019395-51BF-4488-B821-A5C5D7FE16C2}" destId="{256D0290-C564-44B8-AE12-87B35D561E5C}" srcOrd="1" destOrd="0" parTransId="{D8C70FAF-1EC1-456E-B706-1E83852388C6}" sibTransId="{BFACE56A-B0F5-4686-A762-31CE27D2190F}"/>
    <dgm:cxn modelId="{B56F4667-0C65-4D96-AABA-E320243E4CCF}" type="presOf" srcId="{186EF0A8-33EE-4893-BF95-84BDDC8035D4}" destId="{ED9060A9-931E-4716-8A3A-3C2FF986644F}" srcOrd="0" destOrd="0" presId="urn:microsoft.com/office/officeart/2018/2/layout/IconVerticalSolidList"/>
    <dgm:cxn modelId="{BD32A074-862F-4CC6-A845-CF9C250F6A43}" srcId="{7F019395-51BF-4488-B821-A5C5D7FE16C2}" destId="{732C0F6A-99EA-47B3-A090-32D15F73ADE9}" srcOrd="0" destOrd="0" parTransId="{09472814-96BA-409A-AF6C-81AAAA0C4CA9}" sibTransId="{DA9E826B-40EE-405A-8B80-AF116220520B}"/>
    <dgm:cxn modelId="{47FE4383-9C90-487F-8A2A-79EFA7036476}" type="presOf" srcId="{256D0290-C564-44B8-AE12-87B35D561E5C}" destId="{27C6E366-3B37-4E7D-A89A-2122FD84703D}" srcOrd="0" destOrd="0" presId="urn:microsoft.com/office/officeart/2018/2/layout/IconVerticalSolidList"/>
    <dgm:cxn modelId="{F2BCFD9A-D8D6-4731-A978-D984FF19928F}" srcId="{7F019395-51BF-4488-B821-A5C5D7FE16C2}" destId="{186EF0A8-33EE-4893-BF95-84BDDC8035D4}" srcOrd="2" destOrd="0" parTransId="{952DC16A-BA68-4963-97C1-9E983F15F6EC}" sibTransId="{C8CC930A-7330-4583-A5C7-B75DF900AEE9}"/>
    <dgm:cxn modelId="{F60146EB-2C5B-4ACD-9A2C-ABF1A44581B5}" type="presOf" srcId="{732C0F6A-99EA-47B3-A090-32D15F73ADE9}" destId="{4B1FCD02-50BF-4D81-B1BC-A8A18F2CDCF6}" srcOrd="0" destOrd="0" presId="urn:microsoft.com/office/officeart/2018/2/layout/IconVerticalSolidList"/>
    <dgm:cxn modelId="{A2175A0E-3736-4EA6-90C9-9419852B44DD}" type="presParOf" srcId="{EFD55794-CE8F-45C8-AF3D-9A8FD1239092}" destId="{E4EA2A17-47D3-45B9-AF07-FE6167584F04}" srcOrd="0" destOrd="0" presId="urn:microsoft.com/office/officeart/2018/2/layout/IconVerticalSolidList"/>
    <dgm:cxn modelId="{24718560-ECE8-4A35-AD14-43C650920E0A}" type="presParOf" srcId="{E4EA2A17-47D3-45B9-AF07-FE6167584F04}" destId="{C9BB307B-AD01-481E-9FDA-AD6ADC827562}" srcOrd="0" destOrd="0" presId="urn:microsoft.com/office/officeart/2018/2/layout/IconVerticalSolidList"/>
    <dgm:cxn modelId="{72C44367-CB51-4885-963A-7057D79783B6}" type="presParOf" srcId="{E4EA2A17-47D3-45B9-AF07-FE6167584F04}" destId="{D48677EE-E08E-4B49-846C-DCC10AE49E96}" srcOrd="1" destOrd="0" presId="urn:microsoft.com/office/officeart/2018/2/layout/IconVerticalSolidList"/>
    <dgm:cxn modelId="{3753AB58-FF3A-4EB9-A05E-C3B3A7807A7B}" type="presParOf" srcId="{E4EA2A17-47D3-45B9-AF07-FE6167584F04}" destId="{363DC407-D761-416F-A65B-62FBEE9ABBCF}" srcOrd="2" destOrd="0" presId="urn:microsoft.com/office/officeart/2018/2/layout/IconVerticalSolidList"/>
    <dgm:cxn modelId="{224A48F3-7D08-4E81-B03C-26A9D3E31FED}" type="presParOf" srcId="{E4EA2A17-47D3-45B9-AF07-FE6167584F04}" destId="{4B1FCD02-50BF-4D81-B1BC-A8A18F2CDCF6}" srcOrd="3" destOrd="0" presId="urn:microsoft.com/office/officeart/2018/2/layout/IconVerticalSolidList"/>
    <dgm:cxn modelId="{E665D261-63AB-4377-96C3-72B6F8DA91A0}" type="presParOf" srcId="{EFD55794-CE8F-45C8-AF3D-9A8FD1239092}" destId="{0C487112-2629-4CFD-85BE-678AFDDD3A7A}" srcOrd="1" destOrd="0" presId="urn:microsoft.com/office/officeart/2018/2/layout/IconVerticalSolidList"/>
    <dgm:cxn modelId="{E1BBEC16-A0EB-450F-B736-D263877581D3}" type="presParOf" srcId="{EFD55794-CE8F-45C8-AF3D-9A8FD1239092}" destId="{86257A4E-DF1E-4F11-AC17-90DC527A0917}" srcOrd="2" destOrd="0" presId="urn:microsoft.com/office/officeart/2018/2/layout/IconVerticalSolidList"/>
    <dgm:cxn modelId="{AA3B340F-9BED-48FB-B6F3-326C38A44EBD}" type="presParOf" srcId="{86257A4E-DF1E-4F11-AC17-90DC527A0917}" destId="{5D2B09FD-D3DB-4C4F-B89D-F5C3C2B17E6B}" srcOrd="0" destOrd="0" presId="urn:microsoft.com/office/officeart/2018/2/layout/IconVerticalSolidList"/>
    <dgm:cxn modelId="{C5D1A3FA-A218-40F4-8FB0-150590E2B975}" type="presParOf" srcId="{86257A4E-DF1E-4F11-AC17-90DC527A0917}" destId="{9A153023-2EDA-41D8-B373-E00C3230AED0}" srcOrd="1" destOrd="0" presId="urn:microsoft.com/office/officeart/2018/2/layout/IconVerticalSolidList"/>
    <dgm:cxn modelId="{9C59C6A8-75C2-418B-B692-AF72FC8C9311}" type="presParOf" srcId="{86257A4E-DF1E-4F11-AC17-90DC527A0917}" destId="{0A8738BB-2286-4D68-B3ED-D46D7F5D1F72}" srcOrd="2" destOrd="0" presId="urn:microsoft.com/office/officeart/2018/2/layout/IconVerticalSolidList"/>
    <dgm:cxn modelId="{AEDA1655-81D2-46F1-BB8F-771984C8AA56}" type="presParOf" srcId="{86257A4E-DF1E-4F11-AC17-90DC527A0917}" destId="{27C6E366-3B37-4E7D-A89A-2122FD84703D}" srcOrd="3" destOrd="0" presId="urn:microsoft.com/office/officeart/2018/2/layout/IconVerticalSolidList"/>
    <dgm:cxn modelId="{80E15C11-7945-45C3-BFD3-C12444B0303C}" type="presParOf" srcId="{EFD55794-CE8F-45C8-AF3D-9A8FD1239092}" destId="{6988F27C-2545-4357-A41D-B4F928DB5848}" srcOrd="3" destOrd="0" presId="urn:microsoft.com/office/officeart/2018/2/layout/IconVerticalSolidList"/>
    <dgm:cxn modelId="{408F6EF1-8658-4478-8BF2-A778386A1809}" type="presParOf" srcId="{EFD55794-CE8F-45C8-AF3D-9A8FD1239092}" destId="{43DAC61D-66AF-43A1-B57E-35045C2EE935}" srcOrd="4" destOrd="0" presId="urn:microsoft.com/office/officeart/2018/2/layout/IconVerticalSolidList"/>
    <dgm:cxn modelId="{1632B654-9AA3-4ABB-A6AD-9696EFF43385}" type="presParOf" srcId="{43DAC61D-66AF-43A1-B57E-35045C2EE935}" destId="{14D73350-2E18-4C6D-8ED3-4EFA9CE576B1}" srcOrd="0" destOrd="0" presId="urn:microsoft.com/office/officeart/2018/2/layout/IconVerticalSolidList"/>
    <dgm:cxn modelId="{09466E4F-695C-4A41-A577-6E12277A0779}" type="presParOf" srcId="{43DAC61D-66AF-43A1-B57E-35045C2EE935}" destId="{26C5A69A-CD5A-4AE5-8425-EE2A834A1A2D}" srcOrd="1" destOrd="0" presId="urn:microsoft.com/office/officeart/2018/2/layout/IconVerticalSolidList"/>
    <dgm:cxn modelId="{269DE7DC-4D5D-4B51-B103-5386701B7E8A}" type="presParOf" srcId="{43DAC61D-66AF-43A1-B57E-35045C2EE935}" destId="{457E221E-BA8F-4831-9C55-393EF6C48E03}" srcOrd="2" destOrd="0" presId="urn:microsoft.com/office/officeart/2018/2/layout/IconVerticalSolidList"/>
    <dgm:cxn modelId="{C31980A5-3506-4C3C-AA2F-3C66840F4FD2}" type="presParOf" srcId="{43DAC61D-66AF-43A1-B57E-35045C2EE935}" destId="{ED9060A9-931E-4716-8A3A-3C2FF98664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D1A20-EBC4-4AF8-BC54-8608663FC6AE}">
      <dsp:nvSpPr>
        <dsp:cNvPr id="0" name=""/>
        <dsp:cNvSpPr/>
      </dsp:nvSpPr>
      <dsp:spPr>
        <a:xfrm>
          <a:off x="4420933" y="46291"/>
          <a:ext cx="2407158" cy="240715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Electronic Engineering</a:t>
          </a:r>
          <a:endParaRPr lang="en-AU" sz="1300" kern="1200" dirty="0"/>
        </a:p>
      </dsp:txBody>
      <dsp:txXfrm>
        <a:off x="4698682" y="370332"/>
        <a:ext cx="1851660" cy="763809"/>
      </dsp:txXfrm>
    </dsp:sp>
    <dsp:sp modelId="{1542BF0B-D288-4C25-B624-B042CAD33758}">
      <dsp:nvSpPr>
        <dsp:cNvPr id="0" name=""/>
        <dsp:cNvSpPr/>
      </dsp:nvSpPr>
      <dsp:spPr>
        <a:xfrm>
          <a:off x="5485638" y="1110996"/>
          <a:ext cx="2407158" cy="240715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Embedded Development</a:t>
          </a:r>
          <a:endParaRPr lang="en-AU" sz="1300" kern="1200" dirty="0"/>
        </a:p>
      </dsp:txBody>
      <dsp:txXfrm>
        <a:off x="6781800" y="1388745"/>
        <a:ext cx="925830" cy="1851660"/>
      </dsp:txXfrm>
    </dsp:sp>
    <dsp:sp modelId="{5F5B6C6C-AB9A-48C5-8790-A3C71F3AB6E1}">
      <dsp:nvSpPr>
        <dsp:cNvPr id="0" name=""/>
        <dsp:cNvSpPr/>
      </dsp:nvSpPr>
      <dsp:spPr>
        <a:xfrm>
          <a:off x="4420933" y="2175700"/>
          <a:ext cx="2407158" cy="240715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4">
              <a:satMod val="175000"/>
              <a:alpha val="40000"/>
            </a:schemeClr>
          </a:glow>
          <a:reflection blurRad="6350" stA="52000" endA="300" endPos="35000" dir="5400000" sy="-100000" algn="bl" rotWithShape="0"/>
          <a:softEdge rad="635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Comm Protocols</a:t>
          </a:r>
          <a:endParaRPr lang="en-AU" sz="1300" kern="1200" dirty="0"/>
        </a:p>
      </dsp:txBody>
      <dsp:txXfrm>
        <a:off x="4698682" y="3495009"/>
        <a:ext cx="1851660" cy="763809"/>
      </dsp:txXfrm>
    </dsp:sp>
    <dsp:sp modelId="{F706A285-1EC2-4AE9-B0A8-5D67BCC0F0CB}">
      <dsp:nvSpPr>
        <dsp:cNvPr id="0" name=""/>
        <dsp:cNvSpPr/>
      </dsp:nvSpPr>
      <dsp:spPr>
        <a:xfrm>
          <a:off x="3356229" y="1110996"/>
          <a:ext cx="2407158" cy="240715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4">
              <a:satMod val="175000"/>
              <a:alpha val="40000"/>
            </a:schemeClr>
          </a:glow>
          <a:reflection blurRad="6350" stA="52000" endA="300" endPos="35000" dir="5400000" sy="-100000" algn="bl" rotWithShape="0"/>
          <a:softEdge rad="63500"/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Cloud Services</a:t>
          </a:r>
          <a:endParaRPr lang="en-AU" sz="1300" kern="1200" dirty="0"/>
        </a:p>
      </dsp:txBody>
      <dsp:txXfrm>
        <a:off x="3541395" y="1388745"/>
        <a:ext cx="925830" cy="1851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4DE27-2FBD-457C-9B1F-D715FC7BAF55}">
      <dsp:nvSpPr>
        <dsp:cNvPr id="0" name=""/>
        <dsp:cNvSpPr/>
      </dsp:nvSpPr>
      <dsp:spPr>
        <a:xfrm>
          <a:off x="1346" y="331818"/>
          <a:ext cx="5251074" cy="31506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100" kern="1200"/>
            <a:t>If the protocol is </a:t>
          </a:r>
          <a:r>
            <a:rPr lang="en-US" sz="5100" b="1" kern="1200">
              <a:solidFill>
                <a:srgbClr val="FF0000"/>
              </a:solidFill>
            </a:rPr>
            <a:t>http</a:t>
          </a:r>
          <a:r>
            <a:rPr lang="en-US" sz="5100" kern="1200"/>
            <a:t>, the default port is </a:t>
          </a:r>
          <a:r>
            <a:rPr lang="en-US" sz="5100" b="1" kern="1200">
              <a:solidFill>
                <a:srgbClr val="FF0000"/>
              </a:solidFill>
            </a:rPr>
            <a:t>80</a:t>
          </a:r>
          <a:endParaRPr lang="en-US" sz="5100" b="1" kern="1200" dirty="0">
            <a:solidFill>
              <a:srgbClr val="FF0000"/>
            </a:solidFill>
          </a:endParaRPr>
        </a:p>
      </dsp:txBody>
      <dsp:txXfrm>
        <a:off x="1346" y="331818"/>
        <a:ext cx="5251074" cy="3150644"/>
      </dsp:txXfrm>
    </dsp:sp>
    <dsp:sp modelId="{AC828498-4D80-466A-8B11-1C184E98E8FE}">
      <dsp:nvSpPr>
        <dsp:cNvPr id="0" name=""/>
        <dsp:cNvSpPr/>
      </dsp:nvSpPr>
      <dsp:spPr>
        <a:xfrm>
          <a:off x="5777528" y="331818"/>
          <a:ext cx="5251074" cy="3150644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100" kern="1200"/>
            <a:t>If the protocol is </a:t>
          </a:r>
          <a:r>
            <a:rPr lang="en-US" sz="5100" kern="1200">
              <a:solidFill>
                <a:srgbClr val="FF0000"/>
              </a:solidFill>
            </a:rPr>
            <a:t>https</a:t>
          </a:r>
          <a:r>
            <a:rPr lang="en-US" sz="5100" kern="1200"/>
            <a:t>, the default port is </a:t>
          </a:r>
          <a:r>
            <a:rPr lang="en-US" sz="5100" b="1" kern="1200">
              <a:solidFill>
                <a:srgbClr val="FF0000"/>
              </a:solidFill>
            </a:rPr>
            <a:t>443</a:t>
          </a:r>
          <a:endParaRPr lang="en-US" sz="5100" b="1" kern="1200" dirty="0">
            <a:solidFill>
              <a:srgbClr val="FF0000"/>
            </a:solidFill>
          </a:endParaRPr>
        </a:p>
      </dsp:txBody>
      <dsp:txXfrm>
        <a:off x="5777528" y="331818"/>
        <a:ext cx="5251074" cy="31506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08BE0-31D4-43CD-AF17-816E058A36DE}">
      <dsp:nvSpPr>
        <dsp:cNvPr id="0" name=""/>
        <dsp:cNvSpPr/>
      </dsp:nvSpPr>
      <dsp:spPr>
        <a:xfrm>
          <a:off x="2205922" y="283"/>
          <a:ext cx="8823692" cy="383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204" tIns="97364" rIns="171204" bIns="973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The GET method requests a representation of the specified resource. Requests using GET should only retrieve data.</a:t>
          </a:r>
          <a:endParaRPr lang="en-US" sz="1200" kern="1200"/>
        </a:p>
      </dsp:txBody>
      <dsp:txXfrm>
        <a:off x="2205922" y="283"/>
        <a:ext cx="8823692" cy="383324"/>
      </dsp:txXfrm>
    </dsp:sp>
    <dsp:sp modelId="{4B757719-C27E-438A-9E03-592B5A00AA76}">
      <dsp:nvSpPr>
        <dsp:cNvPr id="0" name=""/>
        <dsp:cNvSpPr/>
      </dsp:nvSpPr>
      <dsp:spPr>
        <a:xfrm>
          <a:off x="0" y="283"/>
          <a:ext cx="2205923" cy="383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30" tIns="37864" rIns="116730" bIns="378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>
              <a:hlinkClick xmlns:r="http://schemas.openxmlformats.org/officeDocument/2006/relationships" r:id="rId1"/>
            </a:rPr>
            <a:t>GET</a:t>
          </a:r>
          <a:endParaRPr lang="en-US" sz="1500" kern="1200"/>
        </a:p>
      </dsp:txBody>
      <dsp:txXfrm>
        <a:off x="0" y="283"/>
        <a:ext cx="2205923" cy="383324"/>
      </dsp:txXfrm>
    </dsp:sp>
    <dsp:sp modelId="{D8FF71BB-6215-4206-8D18-FA639A753050}">
      <dsp:nvSpPr>
        <dsp:cNvPr id="0" name=""/>
        <dsp:cNvSpPr/>
      </dsp:nvSpPr>
      <dsp:spPr>
        <a:xfrm>
          <a:off x="2205923" y="406608"/>
          <a:ext cx="8823692" cy="383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204" tIns="97364" rIns="171204" bIns="973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The HEAD method asks for a response identical to that of a GET request, but without the response body.</a:t>
          </a:r>
          <a:endParaRPr lang="en-US" sz="1200" kern="1200"/>
        </a:p>
      </dsp:txBody>
      <dsp:txXfrm>
        <a:off x="2205923" y="406608"/>
        <a:ext cx="8823692" cy="383324"/>
      </dsp:txXfrm>
    </dsp:sp>
    <dsp:sp modelId="{7E9E2BFD-0DC4-4F44-A5F9-220CAA04B55C}">
      <dsp:nvSpPr>
        <dsp:cNvPr id="0" name=""/>
        <dsp:cNvSpPr/>
      </dsp:nvSpPr>
      <dsp:spPr>
        <a:xfrm>
          <a:off x="0" y="406608"/>
          <a:ext cx="2205923" cy="383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30" tIns="37864" rIns="116730" bIns="378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>
              <a:hlinkClick xmlns:r="http://schemas.openxmlformats.org/officeDocument/2006/relationships" r:id="rId2"/>
            </a:rPr>
            <a:t>HEAD</a:t>
          </a:r>
          <a:endParaRPr lang="en-US" sz="1500" kern="1200"/>
        </a:p>
      </dsp:txBody>
      <dsp:txXfrm>
        <a:off x="0" y="406608"/>
        <a:ext cx="2205923" cy="383324"/>
      </dsp:txXfrm>
    </dsp:sp>
    <dsp:sp modelId="{0FD9868E-238B-4044-A13D-C15677C6EB38}">
      <dsp:nvSpPr>
        <dsp:cNvPr id="0" name=""/>
        <dsp:cNvSpPr/>
      </dsp:nvSpPr>
      <dsp:spPr>
        <a:xfrm>
          <a:off x="2205923" y="812932"/>
          <a:ext cx="8823692" cy="383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204" tIns="97364" rIns="171204" bIns="973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The POST method is used to submit an entity to the specified resource, often causing a change in state or side effects on the server.</a:t>
          </a:r>
          <a:endParaRPr lang="en-US" sz="1200" kern="1200"/>
        </a:p>
      </dsp:txBody>
      <dsp:txXfrm>
        <a:off x="2205923" y="812932"/>
        <a:ext cx="8823692" cy="383324"/>
      </dsp:txXfrm>
    </dsp:sp>
    <dsp:sp modelId="{2A8C3CC0-E034-477C-B177-F0BB226ECC0B}">
      <dsp:nvSpPr>
        <dsp:cNvPr id="0" name=""/>
        <dsp:cNvSpPr/>
      </dsp:nvSpPr>
      <dsp:spPr>
        <a:xfrm>
          <a:off x="0" y="812932"/>
          <a:ext cx="2205923" cy="383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30" tIns="37864" rIns="116730" bIns="378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>
              <a:hlinkClick xmlns:r="http://schemas.openxmlformats.org/officeDocument/2006/relationships" r:id="rId3"/>
            </a:rPr>
            <a:t>POST</a:t>
          </a:r>
          <a:endParaRPr lang="en-US" sz="1500" kern="1200"/>
        </a:p>
      </dsp:txBody>
      <dsp:txXfrm>
        <a:off x="0" y="812932"/>
        <a:ext cx="2205923" cy="383324"/>
      </dsp:txXfrm>
    </dsp:sp>
    <dsp:sp modelId="{92EA6F9A-C3AB-4E6D-99A2-6CF769912FF1}">
      <dsp:nvSpPr>
        <dsp:cNvPr id="0" name=""/>
        <dsp:cNvSpPr/>
      </dsp:nvSpPr>
      <dsp:spPr>
        <a:xfrm>
          <a:off x="2205923" y="1219256"/>
          <a:ext cx="8823692" cy="383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204" tIns="97364" rIns="171204" bIns="973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The PUT method replaces all current representations of the target resource with the request payload.</a:t>
          </a:r>
          <a:endParaRPr lang="en-US" sz="1200" kern="1200"/>
        </a:p>
      </dsp:txBody>
      <dsp:txXfrm>
        <a:off x="2205923" y="1219256"/>
        <a:ext cx="8823692" cy="383324"/>
      </dsp:txXfrm>
    </dsp:sp>
    <dsp:sp modelId="{CE737E27-A7A9-4FB2-BFE3-60BE840AA8A0}">
      <dsp:nvSpPr>
        <dsp:cNvPr id="0" name=""/>
        <dsp:cNvSpPr/>
      </dsp:nvSpPr>
      <dsp:spPr>
        <a:xfrm>
          <a:off x="0" y="1219256"/>
          <a:ext cx="2205923" cy="383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30" tIns="37864" rIns="116730" bIns="378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>
              <a:hlinkClick xmlns:r="http://schemas.openxmlformats.org/officeDocument/2006/relationships" r:id="rId4"/>
            </a:rPr>
            <a:t>PUT</a:t>
          </a:r>
          <a:endParaRPr lang="en-US" sz="1500" kern="1200"/>
        </a:p>
      </dsp:txBody>
      <dsp:txXfrm>
        <a:off x="0" y="1219256"/>
        <a:ext cx="2205923" cy="383324"/>
      </dsp:txXfrm>
    </dsp:sp>
    <dsp:sp modelId="{EA600D09-4FF5-464A-B041-0FF3EC2126A8}">
      <dsp:nvSpPr>
        <dsp:cNvPr id="0" name=""/>
        <dsp:cNvSpPr/>
      </dsp:nvSpPr>
      <dsp:spPr>
        <a:xfrm>
          <a:off x="2205923" y="1625580"/>
          <a:ext cx="8823692" cy="383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204" tIns="97364" rIns="171204" bIns="973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The DELETE method deletes the specified resource.</a:t>
          </a:r>
          <a:endParaRPr lang="en-US" sz="1200" kern="1200"/>
        </a:p>
      </dsp:txBody>
      <dsp:txXfrm>
        <a:off x="2205923" y="1625580"/>
        <a:ext cx="8823692" cy="383324"/>
      </dsp:txXfrm>
    </dsp:sp>
    <dsp:sp modelId="{F6415882-DB5C-414A-AB7E-D148273BC607}">
      <dsp:nvSpPr>
        <dsp:cNvPr id="0" name=""/>
        <dsp:cNvSpPr/>
      </dsp:nvSpPr>
      <dsp:spPr>
        <a:xfrm>
          <a:off x="0" y="1625580"/>
          <a:ext cx="2205923" cy="383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30" tIns="37864" rIns="116730" bIns="378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>
              <a:hlinkClick xmlns:r="http://schemas.openxmlformats.org/officeDocument/2006/relationships" r:id="rId5"/>
            </a:rPr>
            <a:t>DELETE</a:t>
          </a:r>
          <a:endParaRPr lang="en-US" sz="1500" kern="1200"/>
        </a:p>
      </dsp:txBody>
      <dsp:txXfrm>
        <a:off x="0" y="1625580"/>
        <a:ext cx="2205923" cy="383324"/>
      </dsp:txXfrm>
    </dsp:sp>
    <dsp:sp modelId="{6183F86B-7D12-4A41-AC27-8EFD90CB0AB2}">
      <dsp:nvSpPr>
        <dsp:cNvPr id="0" name=""/>
        <dsp:cNvSpPr/>
      </dsp:nvSpPr>
      <dsp:spPr>
        <a:xfrm>
          <a:off x="2205923" y="2031904"/>
          <a:ext cx="8823692" cy="383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204" tIns="97364" rIns="171204" bIns="973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The CONNECT method establishes a tunnel to the server identified by the target resource.</a:t>
          </a:r>
          <a:endParaRPr lang="en-US" sz="1200" kern="1200"/>
        </a:p>
      </dsp:txBody>
      <dsp:txXfrm>
        <a:off x="2205923" y="2031904"/>
        <a:ext cx="8823692" cy="383324"/>
      </dsp:txXfrm>
    </dsp:sp>
    <dsp:sp modelId="{16637C5A-E926-4530-B128-036831D710ED}">
      <dsp:nvSpPr>
        <dsp:cNvPr id="0" name=""/>
        <dsp:cNvSpPr/>
      </dsp:nvSpPr>
      <dsp:spPr>
        <a:xfrm>
          <a:off x="0" y="2031904"/>
          <a:ext cx="2205923" cy="383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30" tIns="37864" rIns="116730" bIns="378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>
              <a:hlinkClick xmlns:r="http://schemas.openxmlformats.org/officeDocument/2006/relationships" r:id="rId6"/>
            </a:rPr>
            <a:t>CONNECT</a:t>
          </a:r>
          <a:endParaRPr lang="en-US" sz="1500" kern="1200"/>
        </a:p>
      </dsp:txBody>
      <dsp:txXfrm>
        <a:off x="0" y="2031904"/>
        <a:ext cx="2205923" cy="383324"/>
      </dsp:txXfrm>
    </dsp:sp>
    <dsp:sp modelId="{1A47C918-9268-45C1-B425-7C299EA22302}">
      <dsp:nvSpPr>
        <dsp:cNvPr id="0" name=""/>
        <dsp:cNvSpPr/>
      </dsp:nvSpPr>
      <dsp:spPr>
        <a:xfrm>
          <a:off x="2205923" y="2438229"/>
          <a:ext cx="8823692" cy="383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204" tIns="97364" rIns="171204" bIns="973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The OPTIONS method is used to describe the communication options for the target resource.</a:t>
          </a:r>
          <a:endParaRPr lang="en-US" sz="1200" kern="1200"/>
        </a:p>
      </dsp:txBody>
      <dsp:txXfrm>
        <a:off x="2205923" y="2438229"/>
        <a:ext cx="8823692" cy="383324"/>
      </dsp:txXfrm>
    </dsp:sp>
    <dsp:sp modelId="{9A403FA7-0990-40B1-B436-3260393E3839}">
      <dsp:nvSpPr>
        <dsp:cNvPr id="0" name=""/>
        <dsp:cNvSpPr/>
      </dsp:nvSpPr>
      <dsp:spPr>
        <a:xfrm>
          <a:off x="0" y="2438229"/>
          <a:ext cx="2205923" cy="383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30" tIns="37864" rIns="116730" bIns="378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>
              <a:hlinkClick xmlns:r="http://schemas.openxmlformats.org/officeDocument/2006/relationships" r:id="rId7"/>
            </a:rPr>
            <a:t>OPTIONS</a:t>
          </a:r>
          <a:endParaRPr lang="en-US" sz="1500" kern="1200"/>
        </a:p>
      </dsp:txBody>
      <dsp:txXfrm>
        <a:off x="0" y="2438229"/>
        <a:ext cx="2205923" cy="383324"/>
      </dsp:txXfrm>
    </dsp:sp>
    <dsp:sp modelId="{5A64E85A-58F1-4107-9A8C-4AAA2AC17A0D}">
      <dsp:nvSpPr>
        <dsp:cNvPr id="0" name=""/>
        <dsp:cNvSpPr/>
      </dsp:nvSpPr>
      <dsp:spPr>
        <a:xfrm>
          <a:off x="2205923" y="2844553"/>
          <a:ext cx="8823692" cy="383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204" tIns="97364" rIns="171204" bIns="973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The TRACE method performs a message loop-back test along the path to the target resource.</a:t>
          </a:r>
          <a:endParaRPr lang="en-US" sz="1200" kern="1200"/>
        </a:p>
      </dsp:txBody>
      <dsp:txXfrm>
        <a:off x="2205923" y="2844553"/>
        <a:ext cx="8823692" cy="383324"/>
      </dsp:txXfrm>
    </dsp:sp>
    <dsp:sp modelId="{56B72DE0-4F58-4FF8-AA23-0D26CF6D3DDB}">
      <dsp:nvSpPr>
        <dsp:cNvPr id="0" name=""/>
        <dsp:cNvSpPr/>
      </dsp:nvSpPr>
      <dsp:spPr>
        <a:xfrm>
          <a:off x="0" y="2844553"/>
          <a:ext cx="2205923" cy="383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30" tIns="37864" rIns="116730" bIns="378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>
              <a:hlinkClick xmlns:r="http://schemas.openxmlformats.org/officeDocument/2006/relationships" r:id="rId8"/>
            </a:rPr>
            <a:t>TRACE</a:t>
          </a:r>
          <a:endParaRPr lang="en-US" sz="1500" kern="1200"/>
        </a:p>
      </dsp:txBody>
      <dsp:txXfrm>
        <a:off x="0" y="2844553"/>
        <a:ext cx="2205923" cy="383324"/>
      </dsp:txXfrm>
    </dsp:sp>
    <dsp:sp modelId="{04361B27-1EC9-49E4-89D5-898C3C1A42A5}">
      <dsp:nvSpPr>
        <dsp:cNvPr id="0" name=""/>
        <dsp:cNvSpPr/>
      </dsp:nvSpPr>
      <dsp:spPr>
        <a:xfrm>
          <a:off x="2205923" y="3250877"/>
          <a:ext cx="8823692" cy="383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204" tIns="97364" rIns="171204" bIns="973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/>
            <a:t>The PATCH method is used to apply partial modifications to a resource.</a:t>
          </a:r>
          <a:endParaRPr lang="en-US" sz="1200" kern="1200"/>
        </a:p>
      </dsp:txBody>
      <dsp:txXfrm>
        <a:off x="2205923" y="3250877"/>
        <a:ext cx="8823692" cy="383324"/>
      </dsp:txXfrm>
    </dsp:sp>
    <dsp:sp modelId="{713F7B23-157C-4071-8EDF-F2752F147052}">
      <dsp:nvSpPr>
        <dsp:cNvPr id="0" name=""/>
        <dsp:cNvSpPr/>
      </dsp:nvSpPr>
      <dsp:spPr>
        <a:xfrm>
          <a:off x="0" y="3250877"/>
          <a:ext cx="2205923" cy="383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30" tIns="37864" rIns="116730" bIns="378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>
              <a:hlinkClick xmlns:r="http://schemas.openxmlformats.org/officeDocument/2006/relationships" r:id="rId9"/>
            </a:rPr>
            <a:t>PATCH</a:t>
          </a:r>
          <a:endParaRPr lang="en-US" sz="1500" kern="1200"/>
        </a:p>
      </dsp:txBody>
      <dsp:txXfrm>
        <a:off x="0" y="3250877"/>
        <a:ext cx="2205923" cy="383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7812F-0253-46C7-8FF5-490DA6C06178}">
      <dsp:nvSpPr>
        <dsp:cNvPr id="0" name=""/>
        <dsp:cNvSpPr/>
      </dsp:nvSpPr>
      <dsp:spPr>
        <a:xfrm>
          <a:off x="0" y="532965"/>
          <a:ext cx="7012370" cy="861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b="1" u="sng" kern="1200" dirty="0"/>
            <a:t>Content-length</a:t>
          </a:r>
          <a:r>
            <a:rPr lang="en-AU" sz="2300" kern="1200" dirty="0"/>
            <a:t> is usually added by our http framework and we usually do not need to set it directly</a:t>
          </a:r>
          <a:endParaRPr lang="en-US" sz="2300" kern="1200" dirty="0"/>
        </a:p>
      </dsp:txBody>
      <dsp:txXfrm>
        <a:off x="42036" y="575001"/>
        <a:ext cx="6928298" cy="777048"/>
      </dsp:txXfrm>
    </dsp:sp>
    <dsp:sp modelId="{7BD0BB2D-8D16-4E1A-8E47-5B3DC4829BDD}">
      <dsp:nvSpPr>
        <dsp:cNvPr id="0" name=""/>
        <dsp:cNvSpPr/>
      </dsp:nvSpPr>
      <dsp:spPr>
        <a:xfrm>
          <a:off x="0" y="1460325"/>
          <a:ext cx="7012370" cy="861120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b="1" u="sng" kern="1200" dirty="0"/>
            <a:t>Authorization</a:t>
          </a:r>
          <a:r>
            <a:rPr lang="en-AU" sz="2300" kern="1200" dirty="0"/>
            <a:t> caries information about the security of the client</a:t>
          </a:r>
          <a:endParaRPr lang="en-US" sz="2300" kern="1200" dirty="0"/>
        </a:p>
      </dsp:txBody>
      <dsp:txXfrm>
        <a:off x="42036" y="1502361"/>
        <a:ext cx="6928298" cy="777048"/>
      </dsp:txXfrm>
    </dsp:sp>
    <dsp:sp modelId="{1FE668A0-9139-4DFB-8C83-2FBAA8926701}">
      <dsp:nvSpPr>
        <dsp:cNvPr id="0" name=""/>
        <dsp:cNvSpPr/>
      </dsp:nvSpPr>
      <dsp:spPr>
        <a:xfrm>
          <a:off x="0" y="2387685"/>
          <a:ext cx="7012370" cy="861120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b="1" u="sng" kern="1200" dirty="0"/>
            <a:t>Content-type</a:t>
          </a:r>
          <a:r>
            <a:rPr lang="en-AU" sz="2300" b="1" kern="1200" dirty="0"/>
            <a:t> t</a:t>
          </a:r>
          <a:r>
            <a:rPr lang="en-AU" sz="2300" kern="1200" dirty="0"/>
            <a:t>ells the request or response what is being transmitted</a:t>
          </a:r>
          <a:endParaRPr lang="en-US" sz="2300" kern="1200" dirty="0"/>
        </a:p>
      </dsp:txBody>
      <dsp:txXfrm>
        <a:off x="42036" y="2429721"/>
        <a:ext cx="6928298" cy="777048"/>
      </dsp:txXfrm>
    </dsp:sp>
    <dsp:sp modelId="{B37A37B1-BE8C-41B7-AEE9-ABE1372982E5}">
      <dsp:nvSpPr>
        <dsp:cNvPr id="0" name=""/>
        <dsp:cNvSpPr/>
      </dsp:nvSpPr>
      <dsp:spPr>
        <a:xfrm>
          <a:off x="0" y="3315045"/>
          <a:ext cx="7012370" cy="86112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Sometimes services protect themselves with an API key that goes in the header</a:t>
          </a:r>
          <a:endParaRPr lang="en-US" sz="2300" kern="1200" dirty="0"/>
        </a:p>
      </dsp:txBody>
      <dsp:txXfrm>
        <a:off x="42036" y="3357081"/>
        <a:ext cx="6928298" cy="7770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62809-C7AD-4830-8E4D-6150916384E0}">
      <dsp:nvSpPr>
        <dsp:cNvPr id="0" name=""/>
        <dsp:cNvSpPr/>
      </dsp:nvSpPr>
      <dsp:spPr>
        <a:xfrm>
          <a:off x="0" y="219450"/>
          <a:ext cx="7012370" cy="7757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Informational responses (100–199)</a:t>
          </a:r>
          <a:endParaRPr lang="en-US" sz="3400" kern="1200"/>
        </a:p>
      </dsp:txBody>
      <dsp:txXfrm>
        <a:off x="37867" y="257317"/>
        <a:ext cx="6936636" cy="699976"/>
      </dsp:txXfrm>
    </dsp:sp>
    <dsp:sp modelId="{3A8920EB-02B7-4B1D-82C7-7C56740CF40C}">
      <dsp:nvSpPr>
        <dsp:cNvPr id="0" name=""/>
        <dsp:cNvSpPr/>
      </dsp:nvSpPr>
      <dsp:spPr>
        <a:xfrm>
          <a:off x="0" y="1093080"/>
          <a:ext cx="7012370" cy="775710"/>
        </a:xfrm>
        <a:prstGeom prst="roundRect">
          <a:avLst/>
        </a:prstGeom>
        <a:gradFill rotWithShape="0">
          <a:gsLst>
            <a:gs pos="0">
              <a:schemeClr val="accent2">
                <a:hueOff val="-330843"/>
                <a:satOff val="373"/>
                <a:lumOff val="882"/>
                <a:alphaOff val="0"/>
                <a:tint val="98000"/>
                <a:lumMod val="110000"/>
              </a:schemeClr>
            </a:gs>
            <a:gs pos="84000">
              <a:schemeClr val="accent2">
                <a:hueOff val="-330843"/>
                <a:satOff val="373"/>
                <a:lumOff val="88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Successful responses (200–299)</a:t>
          </a:r>
          <a:endParaRPr lang="en-US" sz="3400" kern="1200"/>
        </a:p>
      </dsp:txBody>
      <dsp:txXfrm>
        <a:off x="37867" y="1130947"/>
        <a:ext cx="6936636" cy="699976"/>
      </dsp:txXfrm>
    </dsp:sp>
    <dsp:sp modelId="{B3029F20-A8EA-4044-A416-F3E84D75F436}">
      <dsp:nvSpPr>
        <dsp:cNvPr id="0" name=""/>
        <dsp:cNvSpPr/>
      </dsp:nvSpPr>
      <dsp:spPr>
        <a:xfrm>
          <a:off x="0" y="1966710"/>
          <a:ext cx="7012370" cy="775710"/>
        </a:xfrm>
        <a:prstGeom prst="roundRect">
          <a:avLst/>
        </a:prstGeom>
        <a:gradFill rotWithShape="0">
          <a:gsLst>
            <a:gs pos="0">
              <a:schemeClr val="accent2">
                <a:hueOff val="-661686"/>
                <a:satOff val="746"/>
                <a:lumOff val="1765"/>
                <a:alphaOff val="0"/>
                <a:tint val="98000"/>
                <a:lumMod val="110000"/>
              </a:schemeClr>
            </a:gs>
            <a:gs pos="84000">
              <a:schemeClr val="accent2">
                <a:hueOff val="-661686"/>
                <a:satOff val="746"/>
                <a:lumOff val="1765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Redirects (300–399)</a:t>
          </a:r>
          <a:endParaRPr lang="en-US" sz="3400" kern="1200"/>
        </a:p>
      </dsp:txBody>
      <dsp:txXfrm>
        <a:off x="37867" y="2004577"/>
        <a:ext cx="6936636" cy="699976"/>
      </dsp:txXfrm>
    </dsp:sp>
    <dsp:sp modelId="{B6BCDC36-8D64-42D0-8A4B-E6C482BF303B}">
      <dsp:nvSpPr>
        <dsp:cNvPr id="0" name=""/>
        <dsp:cNvSpPr/>
      </dsp:nvSpPr>
      <dsp:spPr>
        <a:xfrm>
          <a:off x="0" y="2840340"/>
          <a:ext cx="7012370" cy="775710"/>
        </a:xfrm>
        <a:prstGeom prst="roundRect">
          <a:avLst/>
        </a:prstGeom>
        <a:gradFill rotWithShape="0">
          <a:gsLst>
            <a:gs pos="0">
              <a:schemeClr val="accent2">
                <a:hueOff val="-992530"/>
                <a:satOff val="1119"/>
                <a:lumOff val="2647"/>
                <a:alphaOff val="0"/>
                <a:tint val="98000"/>
                <a:lumMod val="110000"/>
              </a:schemeClr>
            </a:gs>
            <a:gs pos="84000">
              <a:schemeClr val="accent2">
                <a:hueOff val="-992530"/>
                <a:satOff val="1119"/>
                <a:lumOff val="2647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Client errors (400–499)</a:t>
          </a:r>
          <a:endParaRPr lang="en-US" sz="3400" kern="1200"/>
        </a:p>
      </dsp:txBody>
      <dsp:txXfrm>
        <a:off x="37867" y="2878207"/>
        <a:ext cx="6936636" cy="699976"/>
      </dsp:txXfrm>
    </dsp:sp>
    <dsp:sp modelId="{C365BEE5-02B2-4C61-9D0A-84B533FDB5CE}">
      <dsp:nvSpPr>
        <dsp:cNvPr id="0" name=""/>
        <dsp:cNvSpPr/>
      </dsp:nvSpPr>
      <dsp:spPr>
        <a:xfrm>
          <a:off x="0" y="3713970"/>
          <a:ext cx="7012370" cy="775710"/>
        </a:xfrm>
        <a:prstGeom prst="roundRect">
          <a:avLst/>
        </a:prstGeom>
        <a:gradFill rotWithShape="0">
          <a:gsLst>
            <a:gs pos="0">
              <a:schemeClr val="accent2">
                <a:hueOff val="-1323373"/>
                <a:satOff val="1492"/>
                <a:lumOff val="3530"/>
                <a:alphaOff val="0"/>
                <a:tint val="98000"/>
                <a:lumMod val="110000"/>
              </a:schemeClr>
            </a:gs>
            <a:gs pos="84000">
              <a:schemeClr val="accent2">
                <a:hueOff val="-1323373"/>
                <a:satOff val="1492"/>
                <a:lumOff val="353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Server errors (500–599)</a:t>
          </a:r>
          <a:endParaRPr lang="en-US" sz="3400" kern="1200"/>
        </a:p>
      </dsp:txBody>
      <dsp:txXfrm>
        <a:off x="37867" y="3751837"/>
        <a:ext cx="6936636" cy="699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B307B-AD01-481E-9FDA-AD6ADC827562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677EE-E08E-4B49-846C-DCC10AE49E96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FCD02-50BF-4D81-B1BC-A8A18F2CDCF6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We don’t store all root certificates on the ESP32</a:t>
          </a:r>
          <a:endParaRPr lang="en-US" sz="2500" kern="1200"/>
        </a:p>
      </dsp:txBody>
      <dsp:txXfrm>
        <a:off x="1553633" y="574"/>
        <a:ext cx="5458736" cy="1345137"/>
      </dsp:txXfrm>
    </dsp:sp>
    <dsp:sp modelId="{5D2B09FD-D3DB-4C4F-B89D-F5C3C2B17E6B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53023-2EDA-41D8-B373-E00C3230AED0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6E366-3B37-4E7D-A89A-2122FD84703D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We </a:t>
          </a:r>
          <a:r>
            <a:rPr lang="en-AU" sz="2500" kern="1200" dirty="0"/>
            <a:t>just get the one we need and use it in the configuration</a:t>
          </a:r>
          <a:endParaRPr lang="en-US" sz="2500" kern="1200" dirty="0"/>
        </a:p>
      </dsp:txBody>
      <dsp:txXfrm>
        <a:off x="1553633" y="1681996"/>
        <a:ext cx="5458736" cy="1345137"/>
      </dsp:txXfrm>
    </dsp:sp>
    <dsp:sp modelId="{14D73350-2E18-4C6D-8ED3-4EFA9CE576B1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5A69A-CD5A-4AE5-8425-EE2A834A1A2D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060A9-931E-4716-8A3A-3C2FF986644F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If the server gives us an invalid certificate, The ESP32 throws an error and will not connect</a:t>
          </a:r>
          <a:endParaRPr lang="en-US" sz="2500" kern="1200"/>
        </a:p>
      </dsp:txBody>
      <dsp:txXfrm>
        <a:off x="1553633" y="3363418"/>
        <a:ext cx="5458736" cy="1345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esp32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vgl.academy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Content-Type" TargetMode="External"/><Relationship Id="rId7" Type="http://schemas.openxmlformats.org/officeDocument/2006/relationships/hyperlink" Target="https://developer.mozilla.org/en-US/docs/Web/HTTP/Headers/Set-Cookie" TargetMode="External"/><Relationship Id="rId2" Type="http://schemas.openxmlformats.org/officeDocument/2006/relationships/hyperlink" Target="https://developer.mozilla.org/en-US/docs/Web/HTTP/Headers/Content-Lengt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TP/Cookies" TargetMode="External"/><Relationship Id="rId5" Type="http://schemas.openxmlformats.org/officeDocument/2006/relationships/hyperlink" Target="https://developer.mozilla.org/en-US/docs/Web/HTTP/Headers/Cookie" TargetMode="External"/><Relationship Id="rId4" Type="http://schemas.openxmlformats.org/officeDocument/2006/relationships/hyperlink" Target="https://developer.mozilla.org/en-US/docs/Web/HTTP/Headers/Content-Encod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 r="27623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8" name="Rectangle 2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HTTP Protocol for ESP32 developers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Mair Swartz</a:t>
            </a:r>
          </a:p>
        </p:txBody>
      </p:sp>
      <p:cxnSp>
        <p:nvCxnSpPr>
          <p:cNvPr id="59" name="Straight Connector 3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F0C-5CBB-4BB7-BB6E-919A76E9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so far:</a:t>
            </a: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32E144-4B6F-4D94-A768-51B29910C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161285"/>
              </p:ext>
            </p:extLst>
          </p:nvPr>
        </p:nvGraphicFramePr>
        <p:xfrm>
          <a:off x="581025" y="2341563"/>
          <a:ext cx="110299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3675585937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99423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4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client sends a request, and the server sends a response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0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9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9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5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3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5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45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273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0B3F-118A-496F-A1BC-8C10E345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8801"/>
          </a:xfrm>
        </p:spPr>
        <p:txBody>
          <a:bodyPr>
            <a:normAutofit/>
          </a:bodyPr>
          <a:lstStyle/>
          <a:p>
            <a:r>
              <a:rPr lang="en-US" dirty="0"/>
              <a:t>What's your Server address? 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F5BE3-B655-4031-B793-C9401264A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8945"/>
            <a:ext cx="3272351" cy="4488123"/>
          </a:xfrm>
        </p:spPr>
        <p:txBody>
          <a:bodyPr>
            <a:normAutofit/>
          </a:bodyPr>
          <a:lstStyle/>
          <a:p>
            <a:pPr>
              <a:buClr>
                <a:srgbClr val="BC5840"/>
              </a:buClr>
            </a:pPr>
            <a:r>
              <a:rPr lang="en-US" dirty="0"/>
              <a:t>Servers have an IP address</a:t>
            </a:r>
          </a:p>
          <a:p>
            <a:pPr>
              <a:buClr>
                <a:srgbClr val="BC5840"/>
              </a:buClr>
            </a:pPr>
            <a:r>
              <a:rPr lang="en-US" dirty="0"/>
              <a:t>applications listen for incoming data on a port</a:t>
            </a:r>
          </a:p>
          <a:p>
            <a:pPr>
              <a:buClr>
                <a:srgbClr val="BC5840"/>
              </a:buClr>
            </a:pPr>
            <a:r>
              <a:rPr lang="en-US" dirty="0"/>
              <a:t>Internal / private network IPs are different to public IPs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54D7CB-0C91-49BA-BDC8-628D4E04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433" y="1892371"/>
            <a:ext cx="3680469" cy="220396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D0446E5C-9D70-4E94-AB33-F650888D4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6907" y="2223627"/>
            <a:ext cx="2579824" cy="154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17AA1860-70B6-4D74-8E50-89C5CFA4E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598" y="4186861"/>
            <a:ext cx="3680469" cy="2210209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B5362C7C-70ED-4385-AD76-DE49637C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2356" y="4521152"/>
            <a:ext cx="2632201" cy="15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034FA9EC-3E4B-41A6-9164-6C10794D7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493" y="1892370"/>
            <a:ext cx="3699935" cy="4504699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person holding white iphone 5 c">
            <a:extLst>
              <a:ext uri="{FF2B5EF4-FFF2-40B4-BE49-F238E27FC236}">
                <a16:creationId xmlns:a16="http://schemas.microsoft.com/office/drawing/2014/main" id="{49F38521-6460-4DF8-BC2B-B7D11BD4E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7531" y="2257142"/>
            <a:ext cx="3033384" cy="37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CAF069-C27F-4962-B81B-15C08C67D5D6}"/>
              </a:ext>
            </a:extLst>
          </p:cNvPr>
          <p:cNvSpPr txBox="1"/>
          <p:nvPr/>
        </p:nvSpPr>
        <p:spPr>
          <a:xfrm>
            <a:off x="581192" y="5344295"/>
            <a:ext cx="366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Let’s observe the difference between a private and a public IP: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566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F0C-5CBB-4BB7-BB6E-919A76E9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so far:</a:t>
            </a: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32E144-4B6F-4D94-A768-51B29910C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842141"/>
              </p:ext>
            </p:extLst>
          </p:nvPr>
        </p:nvGraphicFramePr>
        <p:xfrm>
          <a:off x="581025" y="2341563"/>
          <a:ext cx="110299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3675585937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99423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4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client sends a request, and the server sends a response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0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Servers have an IP address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9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Applications listen on a port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9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5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3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5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45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68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FD9F-666C-4847-AFE7-A4457842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Servers - DNS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B7777-EBC2-469E-9017-F50DAB2B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addresses are inconvenient. </a:t>
            </a:r>
          </a:p>
          <a:p>
            <a:r>
              <a:rPr lang="en-US" dirty="0"/>
              <a:t>Domain name servers match a domain name like Google.com with an IP address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2746A-AC9B-4974-B6C3-BDC83A934856}"/>
              </a:ext>
            </a:extLst>
          </p:cNvPr>
          <p:cNvSpPr txBox="1"/>
          <p:nvPr/>
        </p:nvSpPr>
        <p:spPr>
          <a:xfrm>
            <a:off x="3745566" y="4702450"/>
            <a:ext cx="22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142.250.70.206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50B16-A023-4673-B90B-35C16B294E35}"/>
              </a:ext>
            </a:extLst>
          </p:cNvPr>
          <p:cNvSpPr txBox="1"/>
          <p:nvPr/>
        </p:nvSpPr>
        <p:spPr>
          <a:xfrm>
            <a:off x="5486400" y="4702450"/>
            <a:ext cx="151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 Google.com</a:t>
            </a:r>
            <a:endParaRPr lang="en-AU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2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F0C-5CBB-4BB7-BB6E-919A76E9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so far:</a:t>
            </a: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32E144-4B6F-4D94-A768-51B29910C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54649"/>
              </p:ext>
            </p:extLst>
          </p:nvPr>
        </p:nvGraphicFramePr>
        <p:xfrm>
          <a:off x="581025" y="2341563"/>
          <a:ext cx="110299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3675585937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99423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4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client sends a request, and the server sends a response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0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Servers have an IP address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9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Applications listen on a port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9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Domain names map to IP addresses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5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3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5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45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298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42C0-F351-4EA4-B050-8552740D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URL AND WHAT IS ITS ANATOMY?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0E8B-9693-4875-934C-6AF51E12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66544"/>
            <a:ext cx="10382464" cy="676656"/>
          </a:xfrm>
        </p:spPr>
        <p:txBody>
          <a:bodyPr/>
          <a:lstStyle/>
          <a:p>
            <a:r>
              <a:rPr lang="en-US" dirty="0"/>
              <a:t>A URL (Uniform Resource Locator) gives us a unique address on the web: 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85D99-FD73-40EC-B0D2-0D562B86AC85}"/>
              </a:ext>
            </a:extLst>
          </p:cNvPr>
          <p:cNvSpPr txBox="1"/>
          <p:nvPr/>
        </p:nvSpPr>
        <p:spPr>
          <a:xfrm>
            <a:off x="3081527" y="3504745"/>
            <a:ext cx="563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http</a:t>
            </a:r>
            <a:r>
              <a:rPr lang="en-US" dirty="0"/>
              <a:t>://</a:t>
            </a:r>
            <a:r>
              <a:rPr lang="en-US" dirty="0">
                <a:solidFill>
                  <a:srgbClr val="0070C0"/>
                </a:solidFill>
              </a:rPr>
              <a:t>gmail</a:t>
            </a:r>
            <a:r>
              <a:rPr lang="en-US" dirty="0"/>
              <a:t>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google.com</a:t>
            </a:r>
            <a:r>
              <a:rPr lang="en-US" dirty="0"/>
              <a:t>:</a:t>
            </a:r>
            <a:r>
              <a:rPr lang="en-US" dirty="0">
                <a:solidFill>
                  <a:srgbClr val="FF0000"/>
                </a:solidFill>
              </a:rPr>
              <a:t>80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inbox</a:t>
            </a:r>
            <a:r>
              <a:rPr lang="en-US" dirty="0"/>
              <a:t>?</a:t>
            </a:r>
            <a:r>
              <a:rPr lang="en-US" dirty="0">
                <a:solidFill>
                  <a:srgbClr val="FFC000"/>
                </a:solidFill>
              </a:rPr>
              <a:t>somekey=somevalue</a:t>
            </a:r>
            <a:endParaRPr lang="en-AU" dirty="0">
              <a:solidFill>
                <a:srgbClr val="FFC000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DA6893C-670A-4E33-BF29-E764F243EE0C}"/>
              </a:ext>
            </a:extLst>
          </p:cNvPr>
          <p:cNvSpPr/>
          <p:nvPr/>
        </p:nvSpPr>
        <p:spPr>
          <a:xfrm rot="5400000">
            <a:off x="3172968" y="3892365"/>
            <a:ext cx="356616" cy="37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A8498-199F-4842-9D3D-DC9181F60660}"/>
              </a:ext>
            </a:extLst>
          </p:cNvPr>
          <p:cNvSpPr txBox="1"/>
          <p:nvPr/>
        </p:nvSpPr>
        <p:spPr>
          <a:xfrm>
            <a:off x="813816" y="4509546"/>
            <a:ext cx="167385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Protocol</a:t>
            </a:r>
          </a:p>
          <a:p>
            <a:r>
              <a:rPr lang="en-US" dirty="0">
                <a:solidFill>
                  <a:srgbClr val="7030A0"/>
                </a:solidFill>
              </a:rPr>
              <a:t>Could also be…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ws</a:t>
            </a:r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7030A0"/>
                </a:solidFill>
              </a:rPr>
              <a:t>Mqtt</a:t>
            </a:r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ftp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Etc.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F8ACC-A661-4EF7-BE34-DC946BE7E9E8}"/>
              </a:ext>
            </a:extLst>
          </p:cNvPr>
          <p:cNvSpPr txBox="1"/>
          <p:nvPr/>
        </p:nvSpPr>
        <p:spPr>
          <a:xfrm>
            <a:off x="2861299" y="4650277"/>
            <a:ext cx="135485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Sub domain</a:t>
            </a:r>
          </a:p>
          <a:p>
            <a:r>
              <a:rPr lang="en-US" dirty="0">
                <a:solidFill>
                  <a:srgbClr val="0070C0"/>
                </a:solidFill>
              </a:rPr>
              <a:t> (optional)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1A8C18D-1134-4777-AA46-158F27C495FF}"/>
              </a:ext>
            </a:extLst>
          </p:cNvPr>
          <p:cNvSpPr/>
          <p:nvPr/>
        </p:nvSpPr>
        <p:spPr>
          <a:xfrm rot="5400000">
            <a:off x="3870960" y="3829386"/>
            <a:ext cx="356616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3C92B16-F5E0-4289-9C02-66695187CD9A}"/>
              </a:ext>
            </a:extLst>
          </p:cNvPr>
          <p:cNvSpPr/>
          <p:nvPr/>
        </p:nvSpPr>
        <p:spPr>
          <a:xfrm rot="5400000">
            <a:off x="4783836" y="3556619"/>
            <a:ext cx="356616" cy="1085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464114-9A51-4517-887D-8D55A797D73A}"/>
              </a:ext>
            </a:extLst>
          </p:cNvPr>
          <p:cNvSpPr txBox="1"/>
          <p:nvPr/>
        </p:nvSpPr>
        <p:spPr>
          <a:xfrm>
            <a:off x="4491502" y="4681409"/>
            <a:ext cx="9412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Domain</a:t>
            </a:r>
            <a:endParaRPr lang="en-AU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8B846B2-3323-4663-8B54-88CB1CC2E10D}"/>
              </a:ext>
            </a:extLst>
          </p:cNvPr>
          <p:cNvSpPr/>
          <p:nvPr/>
        </p:nvSpPr>
        <p:spPr>
          <a:xfrm rot="16200000">
            <a:off x="4512564" y="2505409"/>
            <a:ext cx="356616" cy="16276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8AE67-5560-4DE0-9ACF-211C6746E108}"/>
              </a:ext>
            </a:extLst>
          </p:cNvPr>
          <p:cNvSpPr txBox="1"/>
          <p:nvPr/>
        </p:nvSpPr>
        <p:spPr>
          <a:xfrm>
            <a:off x="3351276" y="2734202"/>
            <a:ext cx="31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DOMAIN = (Ip address lookup)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FC7108-E845-42F5-9D8C-8F87358764C3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flipV="1">
            <a:off x="1650744" y="4258125"/>
            <a:ext cx="1700532" cy="251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627E05-5038-4FA1-BC84-4C67B67CD8D8}"/>
              </a:ext>
            </a:extLst>
          </p:cNvPr>
          <p:cNvCxnSpPr>
            <a:stCxn id="7" idx="0"/>
            <a:endCxn id="8" idx="1"/>
          </p:cNvCxnSpPr>
          <p:nvPr/>
        </p:nvCxnSpPr>
        <p:spPr>
          <a:xfrm flipV="1">
            <a:off x="3538728" y="4274394"/>
            <a:ext cx="510540" cy="375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8AEE4E-2799-47AE-A4C5-8656EE517619}"/>
              </a:ext>
            </a:extLst>
          </p:cNvPr>
          <p:cNvCxnSpPr>
            <a:stCxn id="9" idx="1"/>
            <a:endCxn id="10" idx="0"/>
          </p:cNvCxnSpPr>
          <p:nvPr/>
        </p:nvCxnSpPr>
        <p:spPr>
          <a:xfrm>
            <a:off x="4962144" y="4277471"/>
            <a:ext cx="0" cy="40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BFCD033-9F1E-4890-8E6B-D255C635C1F5}"/>
              </a:ext>
            </a:extLst>
          </p:cNvPr>
          <p:cNvSpPr/>
          <p:nvPr/>
        </p:nvSpPr>
        <p:spPr>
          <a:xfrm rot="5400000">
            <a:off x="5504545" y="3949639"/>
            <a:ext cx="356616" cy="2928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35C70E-0DC2-4D68-BF0C-32468F9A8BE0}"/>
              </a:ext>
            </a:extLst>
          </p:cNvPr>
          <p:cNvSpPr txBox="1"/>
          <p:nvPr/>
        </p:nvSpPr>
        <p:spPr>
          <a:xfrm>
            <a:off x="5672439" y="4686534"/>
            <a:ext cx="5850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68230C-79E9-43A4-A82E-54D70F7C9706}"/>
              </a:ext>
            </a:extLst>
          </p:cNvPr>
          <p:cNvSpPr txBox="1"/>
          <p:nvPr/>
        </p:nvSpPr>
        <p:spPr>
          <a:xfrm>
            <a:off x="6497125" y="4635622"/>
            <a:ext cx="269516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Path (application specific)</a:t>
            </a:r>
          </a:p>
          <a:p>
            <a:r>
              <a:rPr lang="en-US" dirty="0">
                <a:solidFill>
                  <a:srgbClr val="00B050"/>
                </a:solidFill>
              </a:rPr>
              <a:t>(optional)</a:t>
            </a:r>
            <a:endParaRPr lang="en-AU" dirty="0">
              <a:solidFill>
                <a:srgbClr val="00B050"/>
              </a:solidFill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854E5EB-897F-49BF-B0A7-9D0638BE9B8F}"/>
              </a:ext>
            </a:extLst>
          </p:cNvPr>
          <p:cNvSpPr/>
          <p:nvPr/>
        </p:nvSpPr>
        <p:spPr>
          <a:xfrm rot="5400000">
            <a:off x="5966368" y="3800493"/>
            <a:ext cx="356616" cy="585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DA97E6-E141-43BD-8D0E-B1CFF261B0B8}"/>
              </a:ext>
            </a:extLst>
          </p:cNvPr>
          <p:cNvCxnSpPr>
            <a:stCxn id="21" idx="1"/>
            <a:endCxn id="22" idx="0"/>
          </p:cNvCxnSpPr>
          <p:nvPr/>
        </p:nvCxnSpPr>
        <p:spPr>
          <a:xfrm>
            <a:off x="5682853" y="4274394"/>
            <a:ext cx="282102" cy="412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3737DB-7AFF-4CA0-9728-66C39A148CE5}"/>
              </a:ext>
            </a:extLst>
          </p:cNvPr>
          <p:cNvCxnSpPr>
            <a:stCxn id="24" idx="1"/>
            <a:endCxn id="23" idx="0"/>
          </p:cNvCxnSpPr>
          <p:nvPr/>
        </p:nvCxnSpPr>
        <p:spPr>
          <a:xfrm>
            <a:off x="6144676" y="4271317"/>
            <a:ext cx="1700030" cy="364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0CF3CB8-F4C3-4CF3-BC2E-66DDDEE79A88}"/>
              </a:ext>
            </a:extLst>
          </p:cNvPr>
          <p:cNvSpPr/>
          <p:nvPr/>
        </p:nvSpPr>
        <p:spPr>
          <a:xfrm rot="5400000">
            <a:off x="7419143" y="3061265"/>
            <a:ext cx="356616" cy="20696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1A5A8F-F03B-430F-AAD1-EF81F48377DA}"/>
              </a:ext>
            </a:extLst>
          </p:cNvPr>
          <p:cNvSpPr txBox="1"/>
          <p:nvPr/>
        </p:nvSpPr>
        <p:spPr>
          <a:xfrm>
            <a:off x="9431940" y="4635622"/>
            <a:ext cx="239245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Query string </a:t>
            </a:r>
          </a:p>
          <a:p>
            <a:r>
              <a:rPr lang="en-US" dirty="0">
                <a:solidFill>
                  <a:srgbClr val="FFC000"/>
                </a:solidFill>
              </a:rPr>
              <a:t>(Additional information</a:t>
            </a:r>
          </a:p>
          <a:p>
            <a:r>
              <a:rPr lang="en-US" dirty="0">
                <a:solidFill>
                  <a:srgbClr val="FFC000"/>
                </a:solidFill>
              </a:rPr>
              <a:t> for the application)</a:t>
            </a:r>
          </a:p>
          <a:p>
            <a:r>
              <a:rPr lang="en-US" dirty="0">
                <a:solidFill>
                  <a:srgbClr val="FFC000"/>
                </a:solidFill>
              </a:rPr>
              <a:t>(optional)</a:t>
            </a:r>
            <a:endParaRPr lang="en-AU" dirty="0">
              <a:solidFill>
                <a:srgbClr val="FFC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B3B0B7-5CB5-4ED5-9715-F6A0773B8857}"/>
              </a:ext>
            </a:extLst>
          </p:cNvPr>
          <p:cNvCxnSpPr>
            <a:stCxn id="29" idx="1"/>
            <a:endCxn id="30" idx="0"/>
          </p:cNvCxnSpPr>
          <p:nvPr/>
        </p:nvCxnSpPr>
        <p:spPr>
          <a:xfrm>
            <a:off x="7597451" y="4274394"/>
            <a:ext cx="3030714" cy="361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72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2515A-5C49-4DC8-A003-5829FD02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We don’t always need to specify a port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7E4061-10C8-46E9-955F-60A8F32D2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20115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5080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F0C-5CBB-4BB7-BB6E-919A76E9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so far:</a:t>
            </a: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32E144-4B6F-4D94-A768-51B29910C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267324"/>
              </p:ext>
            </p:extLst>
          </p:nvPr>
        </p:nvGraphicFramePr>
        <p:xfrm>
          <a:off x="581025" y="2341563"/>
          <a:ext cx="110299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3675585937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99423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4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client sends a request, and the server sends a response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0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Servers have an IP address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9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Applications listen on a port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9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Domain names map to IP addresses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URL gives us a unique web address for an application or part thereof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5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3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5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45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313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EAE1-02CD-4A5E-8A53-3B360CB8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HTTP METHOD / VERB describes what the client request </a:t>
            </a:r>
            <a:r>
              <a:rPr lang="en-AU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wants</a:t>
            </a:r>
            <a:r>
              <a:rPr lang="en-AU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AU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do:</a:t>
            </a:r>
            <a:endParaRPr lang="en-AU" dirty="0"/>
          </a:p>
        </p:txBody>
      </p:sp>
      <p:graphicFrame>
        <p:nvGraphicFramePr>
          <p:cNvPr id="32" name="Rectangle 1">
            <a:extLst>
              <a:ext uri="{FF2B5EF4-FFF2-40B4-BE49-F238E27FC236}">
                <a16:creationId xmlns:a16="http://schemas.microsoft.com/office/drawing/2014/main" id="{72987D66-D161-4BA0-BD63-331C191C69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63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88D8-0927-474D-BCC0-3AC75842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on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9020A-5F4B-4D59-BB26-A8AC0375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32743"/>
            <a:ext cx="11029615" cy="3634486"/>
          </a:xfrm>
        </p:spPr>
        <p:txBody>
          <a:bodyPr/>
          <a:lstStyle/>
          <a:p>
            <a:r>
              <a:rPr lang="en-AU" dirty="0"/>
              <a:t>All web requests have a method that describes what it intends to do</a:t>
            </a:r>
          </a:p>
          <a:p>
            <a:r>
              <a:rPr lang="en-AU" dirty="0"/>
              <a:t>The most common method is GET</a:t>
            </a:r>
          </a:p>
          <a:p>
            <a:r>
              <a:rPr lang="en-AU" dirty="0"/>
              <a:t>If you don’t specify a method in your web request, the default is GET</a:t>
            </a:r>
          </a:p>
          <a:p>
            <a:r>
              <a:rPr lang="en-AU" dirty="0"/>
              <a:t>A client can only receive information with a GET. If a client wants to give data to a server it must use a POST, PUT or PATCH</a:t>
            </a:r>
          </a:p>
          <a:p>
            <a:r>
              <a:rPr lang="en-AU" dirty="0"/>
              <a:t>Most applications can get by using GET and POST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900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erson, reptile, indoor, smiling&#10;&#10;Description automatically generated">
            <a:extLst>
              <a:ext uri="{FF2B5EF4-FFF2-40B4-BE49-F238E27FC236}">
                <a16:creationId xmlns:a16="http://schemas.microsoft.com/office/drawing/2014/main" id="{422C5285-BB95-41CC-B5C8-F51A99007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510C8D-2B3E-413B-B44B-5B782CA6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92D5D-481C-438C-9919-0C011C905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AU" dirty="0"/>
              <a:t>Founder of </a:t>
            </a:r>
            <a:r>
              <a:rPr lang="en-AU" dirty="0">
                <a:hlinkClick r:id="rId3"/>
              </a:rPr>
              <a:t>http://learnesp32.com</a:t>
            </a:r>
            <a:r>
              <a:rPr lang="en-AU" dirty="0"/>
              <a:t> </a:t>
            </a:r>
          </a:p>
          <a:p>
            <a:r>
              <a:rPr lang="en-AU" dirty="0"/>
              <a:t>Founder of </a:t>
            </a:r>
            <a:r>
              <a:rPr lang="en-AU" dirty="0">
                <a:hlinkClick r:id="rId4"/>
              </a:rPr>
              <a:t>http://lvgl.academy</a:t>
            </a:r>
            <a:endParaRPr lang="en-AU" dirty="0"/>
          </a:p>
          <a:p>
            <a:r>
              <a:rPr lang="en-AU" dirty="0"/>
              <a:t>20+ years development experience</a:t>
            </a:r>
          </a:p>
          <a:p>
            <a:pPr lvl="1"/>
            <a:r>
              <a:rPr lang="en-AU" dirty="0"/>
              <a:t>Document Management systems</a:t>
            </a:r>
          </a:p>
          <a:p>
            <a:pPr lvl="1"/>
            <a:r>
              <a:rPr lang="en-AU" dirty="0"/>
              <a:t>CMS</a:t>
            </a:r>
          </a:p>
          <a:p>
            <a:pPr lvl="1"/>
            <a:r>
              <a:rPr lang="en-AU" dirty="0"/>
              <a:t>Web development</a:t>
            </a:r>
          </a:p>
          <a:p>
            <a:pPr lvl="1"/>
            <a:r>
              <a:rPr lang="en-AU" dirty="0"/>
              <a:t>Microcontrollers</a:t>
            </a:r>
          </a:p>
          <a:p>
            <a:r>
              <a:rPr lang="en-AU" dirty="0"/>
              <a:t>10+ years electronics experience</a:t>
            </a:r>
          </a:p>
          <a:p>
            <a:r>
              <a:rPr lang="en-AU" dirty="0"/>
              <a:t>Mentor and trainer to thousands.</a:t>
            </a:r>
          </a:p>
        </p:txBody>
      </p:sp>
    </p:spTree>
    <p:extLst>
      <p:ext uri="{BB962C8B-B14F-4D97-AF65-F5344CB8AC3E}">
        <p14:creationId xmlns:p14="http://schemas.microsoft.com/office/powerpoint/2010/main" val="309245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F0C-5CBB-4BB7-BB6E-919A76E9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so far:</a:t>
            </a: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32E144-4B6F-4D94-A768-51B29910C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107262"/>
              </p:ext>
            </p:extLst>
          </p:nvPr>
        </p:nvGraphicFramePr>
        <p:xfrm>
          <a:off x="581025" y="2341563"/>
          <a:ext cx="110299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3675585937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99423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4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client sends a request, and the server sends a response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0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Servers have an IP address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9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Applications listen on a port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9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Domain names map to IP addresses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URL gives us a unique web address for an application or part thereof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5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All web requests have a method that describes what it intends 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3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5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45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696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0218-B046-4893-90C8-70FCB813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Client </a:t>
            </a:r>
            <a:br>
              <a:rPr lang="en-US" dirty="0"/>
            </a:br>
            <a:r>
              <a:rPr lang="en-US" sz="2200" dirty="0"/>
              <a:t>Don’t stress – we’ll walk through it. This gets the current time in London:</a:t>
            </a:r>
            <a:endParaRPr lang="en-AU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A0FB1-EF28-4DDB-98F6-F05872256A74}"/>
              </a:ext>
            </a:extLst>
          </p:cNvPr>
          <p:cNvSpPr txBox="1"/>
          <p:nvPr/>
        </p:nvSpPr>
        <p:spPr>
          <a:xfrm>
            <a:off x="480525" y="1890876"/>
            <a:ext cx="9359762" cy="424731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esp_http_client_config_t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clientConfig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.</a:t>
            </a:r>
            <a:r>
              <a:rPr lang="en-AU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"http://worldtimeapi.org/</a:t>
            </a:r>
            <a:r>
              <a:rPr lang="en-AU" b="0" dirty="0" err="1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AU" b="0" dirty="0" err="1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timezone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/Europe/London/"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esp_http_client_handle_t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esp_http_client_init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AU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clientConfig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esp_err_t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esp_http_client_perform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ESP_OK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esp_http_client_get_content_length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malloc(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memset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esp_http_client_read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AU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1B929-5AC8-464D-8824-72DDC3A36B6D}"/>
              </a:ext>
            </a:extLst>
          </p:cNvPr>
          <p:cNvSpPr txBox="1"/>
          <p:nvPr/>
        </p:nvSpPr>
        <p:spPr>
          <a:xfrm>
            <a:off x="10033233" y="2284538"/>
            <a:ext cx="195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7030A0"/>
                </a:solidFill>
              </a:rPr>
              <a:t>Question: </a:t>
            </a:r>
          </a:p>
          <a:p>
            <a:r>
              <a:rPr lang="en-US" dirty="0">
                <a:solidFill>
                  <a:srgbClr val="7030A0"/>
                </a:solidFill>
              </a:rPr>
              <a:t>What’s the..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Method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DCE568C-9776-4FC8-98F6-A243452A5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8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6820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Monaco"/>
              </a:rPr>
              <a:t>elixir simple.exs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2DC0F-BFDF-4FD0-ABE1-15B95E4F6E7D}"/>
              </a:ext>
            </a:extLst>
          </p:cNvPr>
          <p:cNvSpPr txBox="1"/>
          <p:nvPr/>
        </p:nvSpPr>
        <p:spPr>
          <a:xfrm>
            <a:off x="286624" y="6186852"/>
            <a:ext cx="955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NB: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above code only works with small payloads. We will have a look at bigger payloads later.</a:t>
            </a:r>
          </a:p>
        </p:txBody>
      </p:sp>
    </p:spTree>
    <p:extLst>
      <p:ext uri="{BB962C8B-B14F-4D97-AF65-F5344CB8AC3E}">
        <p14:creationId xmlns:p14="http://schemas.microsoft.com/office/powerpoint/2010/main" val="2867235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52F2-951C-4D2C-946E-3019C916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server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E58C5-FE5B-455C-8441-4E12F862B333}"/>
              </a:ext>
            </a:extLst>
          </p:cNvPr>
          <p:cNvSpPr txBox="1"/>
          <p:nvPr/>
        </p:nvSpPr>
        <p:spPr>
          <a:xfrm>
            <a:off x="780176" y="1954635"/>
            <a:ext cx="9940954" cy="452431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esp_err_t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on_url_hit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httpd_req_t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AU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"hello world!"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httpd_resp_send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strlen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ESP_OK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simple_server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httpd_handle_t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httpd_config_t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HTTPD_DEFAULT_CONFIG()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ESP_ERROR_CHECK(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httpd_start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httpd_uri_t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first_end_point_config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AU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AU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.method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HTTP_GET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 .handler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on_url_hit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httpd_register_uri_handler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AU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first_end_point_config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3613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5BA4-9CA0-45D3-8324-03ED9934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http headers: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AE88-943F-4741-A07C-3DA5ED115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5580"/>
            <a:ext cx="11029615" cy="3634486"/>
          </a:xfrm>
        </p:spPr>
        <p:txBody>
          <a:bodyPr/>
          <a:lstStyle/>
          <a:p>
            <a:r>
              <a:rPr lang="en-AU" dirty="0"/>
              <a:t>http headers </a:t>
            </a:r>
            <a:r>
              <a:rPr lang="en-US" dirty="0"/>
              <a:t>are key value pairs that give extra meaning to a web request or web response</a:t>
            </a:r>
          </a:p>
          <a:p>
            <a:r>
              <a:rPr lang="en-US" dirty="0"/>
              <a:t>You can add your own headers for any information you would like to transmit.</a:t>
            </a:r>
          </a:p>
          <a:p>
            <a:r>
              <a:rPr lang="en-US" dirty="0"/>
              <a:t>There are many standard headers. Here are some examples:</a:t>
            </a:r>
          </a:p>
          <a:p>
            <a:endParaRPr lang="en-US" dirty="0"/>
          </a:p>
          <a:p>
            <a:endParaRPr lang="en-A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9FD2853-9626-456F-AB41-D802E1068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1" y="4032234"/>
            <a:ext cx="10201108" cy="21236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2352" tIns="0" rIns="152352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458B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Content-Length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size of the resource, in decimal number of bytes.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458B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Content-Type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Indicates the media type of the resource.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458B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Content-Encoding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to specify the compression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458B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5"/>
              </a:rPr>
              <a:t>Cookie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Contains stored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458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 cookies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previously sent by the server with 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458B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7"/>
              </a:rPr>
              <a:t>Set-Cookie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header.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3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B3D25-F395-4B00-952E-77371EC7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U" sz="4400" dirty="0"/>
              <a:t>Headers</a:t>
            </a:r>
            <a:r>
              <a:rPr lang="en-AU" dirty="0"/>
              <a:t> important information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525A95-B249-4727-9F51-078616732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60516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B5C2C45-EE03-46D5-B171-93757E20DF24}"/>
              </a:ext>
            </a:extLst>
          </p:cNvPr>
          <p:cNvSpPr txBox="1"/>
          <p:nvPr/>
        </p:nvSpPr>
        <p:spPr>
          <a:xfrm>
            <a:off x="964734" y="5916914"/>
            <a:ext cx="656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see some examples of headers: (inline demo in the browser)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694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6D89-871F-492F-B8A2-2DB9C64B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Common Content-Types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597C35-5AC8-4D3A-9B55-72EFCCA02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030155"/>
              </p:ext>
            </p:extLst>
          </p:nvPr>
        </p:nvGraphicFramePr>
        <p:xfrm>
          <a:off x="581025" y="2341563"/>
          <a:ext cx="11029950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2">
                  <a:extLst>
                    <a:ext uri="{9D8B030D-6E8A-4147-A177-3AD203B41FA5}">
                      <a16:colId xmlns:a16="http://schemas.microsoft.com/office/drawing/2014/main" val="1726396858"/>
                    </a:ext>
                  </a:extLst>
                </a:gridCol>
                <a:gridCol w="4410564">
                  <a:extLst>
                    <a:ext uri="{9D8B030D-6E8A-4147-A177-3AD203B41FA5}">
                      <a16:colId xmlns:a16="http://schemas.microsoft.com/office/drawing/2014/main" val="3803950340"/>
                    </a:ext>
                  </a:extLst>
                </a:gridCol>
                <a:gridCol w="4410564">
                  <a:extLst>
                    <a:ext uri="{9D8B030D-6E8A-4147-A177-3AD203B41FA5}">
                      <a16:colId xmlns:a16="http://schemas.microsoft.com/office/drawing/2014/main" val="355773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 of document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Content-Type / </a:t>
                      </a:r>
                      <a:r>
                        <a:rPr lang="en-A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MIME Type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4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AU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Cascading Style Sheets (CSS)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text/</a:t>
                      </a:r>
                      <a:r>
                        <a:rPr lang="en-AU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48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.csv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Comma-separated values (CSV)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text/csv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80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.gif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Graphics Interchange Format (GIF)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image/gif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803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.htm</a:t>
                      </a:r>
                      <a:br>
                        <a:rPr lang="en-AU" dirty="0"/>
                      </a:br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.html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HyperText</a:t>
                      </a:r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Markup Language (HTML)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text/html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95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.jpeg</a:t>
                      </a:r>
                      <a:br>
                        <a:rPr lang="en-AU" dirty="0"/>
                      </a:br>
                      <a:r>
                        <a:rPr lang="en-AU" dirty="0"/>
                        <a:t>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dirty="0">
                          <a:effectLst/>
                        </a:rPr>
                        <a:t>JavaScript</a:t>
                      </a: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text/</a:t>
                      </a:r>
                      <a:r>
                        <a:rPr lang="en-AU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680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.json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 format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application/json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Binary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application/octet-stream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4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text/plain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6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39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698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F0C-5CBB-4BB7-BB6E-919A76E9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so far:</a:t>
            </a: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32E144-4B6F-4D94-A768-51B29910C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348201"/>
              </p:ext>
            </p:extLst>
          </p:nvPr>
        </p:nvGraphicFramePr>
        <p:xfrm>
          <a:off x="581025" y="2341563"/>
          <a:ext cx="110299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3675585937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99423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4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client sends a request, and the server sends a response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0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Servers have an IP address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9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Applications listen on a port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9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Domain names map to IP addresses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URL gives us a unique web address for an application or part thereof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5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All web requests have a method that describes what it intends 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3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Header information gives additional data about the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5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Content-Types indicate the type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45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70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B4A38-227F-4BD0-862C-037588DC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Response codes</a:t>
            </a:r>
            <a:br>
              <a:rPr lang="en-AU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br>
              <a:rPr lang="en-AU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Response codes tell the client what happened to the request</a:t>
            </a:r>
            <a:endParaRPr lang="en-AU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E8370A9-ED36-47FA-B948-BB6AB27786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176527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83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54D5-825D-4B75-9DF8-F2B27C7E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Common Response Codes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A92511E-323E-46D5-9584-9A1860D59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913292"/>
              </p:ext>
            </p:extLst>
          </p:nvPr>
        </p:nvGraphicFramePr>
        <p:xfrm>
          <a:off x="581025" y="2341563"/>
          <a:ext cx="110299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1509557962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2203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308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6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Moved Permanently (Redirect)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8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20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Unauthorised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51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Forbidden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3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96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Internal server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20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504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F0C-5CBB-4BB7-BB6E-919A76E9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so far:</a:t>
            </a: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32E144-4B6F-4D94-A768-51B29910C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930070"/>
              </p:ext>
            </p:extLst>
          </p:nvPr>
        </p:nvGraphicFramePr>
        <p:xfrm>
          <a:off x="581025" y="2341563"/>
          <a:ext cx="110299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3675585937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99423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Importance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4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client sends a request, and the server sends a response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0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Servers have an IP address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9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Applications listen on a port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9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Domain names map to IP addresses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URL gives us a unique web address for an application or part thereof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5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All web requests have a method that describes what it intends 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3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Header information gives additional data about the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5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Content-Types indicate the type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 Response code tells the client how the server handled the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45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93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17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0E76AF-36D4-4843-9797-E2CE44345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9" b="113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19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752FB-877A-44B6-A871-F672DC74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LearnESP32.COM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2ADD-C463-47DB-B8A9-201DF06BF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5680637"/>
            <a:ext cx="6960524" cy="5985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bg1"/>
                </a:solidFill>
              </a:rPr>
              <a:t>A great way to learn the ESP32</a:t>
            </a:r>
          </a:p>
        </p:txBody>
      </p:sp>
    </p:spTree>
    <p:extLst>
      <p:ext uri="{BB962C8B-B14F-4D97-AF65-F5344CB8AC3E}">
        <p14:creationId xmlns:p14="http://schemas.microsoft.com/office/powerpoint/2010/main" val="296540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4EA0-37F0-4CD9-BB53-5C7E9FA5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DF550-BB4B-4F9D-850D-40B0E6B0B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Lets secure our connection</a:t>
            </a:r>
          </a:p>
        </p:txBody>
      </p:sp>
    </p:spTree>
    <p:extLst>
      <p:ext uri="{BB962C8B-B14F-4D97-AF65-F5344CB8AC3E}">
        <p14:creationId xmlns:p14="http://schemas.microsoft.com/office/powerpoint/2010/main" val="1196619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0B78-6C42-4C81-A627-D1F670AE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HTTPS PROTOCOL IN A NUTSHELL: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D6BC195-21C4-4A7C-A09C-3D074E84BE0C}"/>
              </a:ext>
            </a:extLst>
          </p:cNvPr>
          <p:cNvSpPr/>
          <p:nvPr/>
        </p:nvSpPr>
        <p:spPr>
          <a:xfrm>
            <a:off x="2455327" y="4330658"/>
            <a:ext cx="7072132" cy="37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250E-8E5A-4FFA-B7EF-FF3AC1D29F19}"/>
              </a:ext>
            </a:extLst>
          </p:cNvPr>
          <p:cNvSpPr txBox="1"/>
          <p:nvPr/>
        </p:nvSpPr>
        <p:spPr>
          <a:xfrm>
            <a:off x="5387610" y="3961326"/>
            <a:ext cx="98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Request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46D091E-0652-4208-886F-FBBE4CE70E65}"/>
              </a:ext>
            </a:extLst>
          </p:cNvPr>
          <p:cNvSpPr/>
          <p:nvPr/>
        </p:nvSpPr>
        <p:spPr>
          <a:xfrm>
            <a:off x="2455325" y="5441781"/>
            <a:ext cx="7072132" cy="3732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DE653-BD16-4DC3-8D32-9BE88A1D12AF}"/>
              </a:ext>
            </a:extLst>
          </p:cNvPr>
          <p:cNvSpPr txBox="1"/>
          <p:nvPr/>
        </p:nvSpPr>
        <p:spPr>
          <a:xfrm>
            <a:off x="5307941" y="5174785"/>
            <a:ext cx="114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Response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19A6C7-44C7-49AC-9EF6-E214A3BD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6224"/>
            <a:ext cx="2327963" cy="232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3B17E6-50D4-4673-B90A-4E133F09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52" y="2073368"/>
            <a:ext cx="2327962" cy="23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6442D-4CE0-4DF2-B9D0-9ACAB88F8FE0}"/>
              </a:ext>
            </a:extLst>
          </p:cNvPr>
          <p:cNvSpPr txBox="1"/>
          <p:nvPr/>
        </p:nvSpPr>
        <p:spPr>
          <a:xfrm>
            <a:off x="716218" y="445418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C66A6D-3687-47A8-BC85-FF262FDA22D9}"/>
              </a:ext>
            </a:extLst>
          </p:cNvPr>
          <p:cNvSpPr txBox="1"/>
          <p:nvPr/>
        </p:nvSpPr>
        <p:spPr>
          <a:xfrm>
            <a:off x="10527262" y="4401330"/>
            <a:ext cx="8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  <a:endParaRPr lang="en-AU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E01E548D-012F-431F-AC60-1011E4F73A6B}"/>
              </a:ext>
            </a:extLst>
          </p:cNvPr>
          <p:cNvSpPr/>
          <p:nvPr/>
        </p:nvSpPr>
        <p:spPr>
          <a:xfrm>
            <a:off x="2109566" y="2077594"/>
            <a:ext cx="7594686" cy="20518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D19CB-2CE5-416A-B81E-F60912B19F9E}"/>
              </a:ext>
            </a:extLst>
          </p:cNvPr>
          <p:cNvSpPr txBox="1"/>
          <p:nvPr/>
        </p:nvSpPr>
        <p:spPr>
          <a:xfrm>
            <a:off x="4508715" y="2177113"/>
            <a:ext cx="27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Encryption key negotiation</a:t>
            </a:r>
          </a:p>
        </p:txBody>
      </p:sp>
      <p:pic>
        <p:nvPicPr>
          <p:cNvPr id="13" name="Graphic 12" descr="Key outline">
            <a:extLst>
              <a:ext uri="{FF2B5EF4-FFF2-40B4-BE49-F238E27FC236}">
                <a16:creationId xmlns:a16="http://schemas.microsoft.com/office/drawing/2014/main" id="{CBCE69B2-2944-485C-96C9-56F412E7B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5523" y="5124672"/>
            <a:ext cx="914400" cy="914400"/>
          </a:xfrm>
          <a:prstGeom prst="rect">
            <a:avLst/>
          </a:prstGeom>
        </p:spPr>
      </p:pic>
      <p:pic>
        <p:nvPicPr>
          <p:cNvPr id="15" name="Graphic 14" descr="Lock outline">
            <a:extLst>
              <a:ext uri="{FF2B5EF4-FFF2-40B4-BE49-F238E27FC236}">
                <a16:creationId xmlns:a16="http://schemas.microsoft.com/office/drawing/2014/main" id="{BCBFFA78-F8B3-4B4B-9694-E10409E13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5523" y="4016963"/>
            <a:ext cx="914400" cy="9144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013C3340-F001-4193-BD84-C28EA4FE3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8251" y="4071091"/>
            <a:ext cx="914400" cy="914400"/>
          </a:xfrm>
          <a:prstGeom prst="rect">
            <a:avLst/>
          </a:prstGeom>
        </p:spPr>
      </p:pic>
      <p:pic>
        <p:nvPicPr>
          <p:cNvPr id="19" name="Graphic 18" descr="Lock outline">
            <a:extLst>
              <a:ext uri="{FF2B5EF4-FFF2-40B4-BE49-F238E27FC236}">
                <a16:creationId xmlns:a16="http://schemas.microsoft.com/office/drawing/2014/main" id="{F9823453-5CE2-4326-92C4-B77F9F09E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5327" y="498979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8F0948-C738-4132-8E92-ED2C14390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65" y="4891411"/>
            <a:ext cx="967305" cy="176884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DBC2711-E345-42E5-84DA-AB6A40624622}"/>
              </a:ext>
            </a:extLst>
          </p:cNvPr>
          <p:cNvGrpSpPr/>
          <p:nvPr/>
        </p:nvGrpSpPr>
        <p:grpSpPr>
          <a:xfrm>
            <a:off x="8439409" y="2654796"/>
            <a:ext cx="981744" cy="937963"/>
            <a:chOff x="8494903" y="2808684"/>
            <a:chExt cx="981744" cy="937963"/>
          </a:xfrm>
        </p:grpSpPr>
        <p:pic>
          <p:nvPicPr>
            <p:cNvPr id="17" name="Graphic 16" descr="Document with solid fill">
              <a:extLst>
                <a:ext uri="{FF2B5EF4-FFF2-40B4-BE49-F238E27FC236}">
                  <a16:creationId xmlns:a16="http://schemas.microsoft.com/office/drawing/2014/main" id="{3CB5733D-DE66-439D-BD32-84279E58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14202" y="2808684"/>
              <a:ext cx="743145" cy="743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58E059-37C2-4D99-890A-C15B6D402D4D}"/>
                </a:ext>
              </a:extLst>
            </p:cNvPr>
            <p:cNvSpPr txBox="1"/>
            <p:nvPr/>
          </p:nvSpPr>
          <p:spPr>
            <a:xfrm>
              <a:off x="8494903" y="3408093"/>
              <a:ext cx="981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 err="1"/>
                <a:t>Cert.pem</a:t>
              </a:r>
              <a:endParaRPr lang="en-AU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64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0.49648 0.002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452B-07DB-4E55-ADDD-7EB7223C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HPPS PROTOCOL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EEB7-7C8A-41A0-817C-1BA595582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57"/>
            <a:ext cx="11029615" cy="3634486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dirty="0" err="1"/>
              <a:t>esp_http_client</a:t>
            </a:r>
            <a:r>
              <a:rPr lang="en-AU" dirty="0"/>
              <a:t> takes care of our SSL connection 😊😊😊 </a:t>
            </a:r>
          </a:p>
          <a:p>
            <a:r>
              <a:rPr lang="en-AU" dirty="0"/>
              <a:t>It can negotiate a key</a:t>
            </a:r>
          </a:p>
          <a:p>
            <a:r>
              <a:rPr lang="en-AU" dirty="0"/>
              <a:t>It encrypts the request</a:t>
            </a:r>
          </a:p>
          <a:p>
            <a:r>
              <a:rPr lang="en-AU" dirty="0"/>
              <a:t>It decrypts the response</a:t>
            </a:r>
          </a:p>
          <a:p>
            <a:r>
              <a:rPr lang="en-AU" dirty="0"/>
              <a:t>So why do we have a </a:t>
            </a:r>
            <a:r>
              <a:rPr lang="en-AU" dirty="0" err="1"/>
              <a:t>cert_pem</a:t>
            </a:r>
            <a:r>
              <a:rPr lang="en-AU" dirty="0"/>
              <a:t> option in our client config?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7CB0F-7026-4E1F-8F3D-EAA7D86AA09F}"/>
              </a:ext>
            </a:extLst>
          </p:cNvPr>
          <p:cNvSpPr txBox="1"/>
          <p:nvPr/>
        </p:nvSpPr>
        <p:spPr>
          <a:xfrm>
            <a:off x="757084" y="4493484"/>
            <a:ext cx="5630067" cy="120032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esp_http_client_config_t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clientConfig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.</a:t>
            </a:r>
            <a:r>
              <a:rPr lang="en-AU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"https://my-</a:t>
            </a:r>
            <a:r>
              <a:rPr lang="en-AU" b="0" dirty="0" err="1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ssl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AU" b="0" dirty="0" err="1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ulr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.</a:t>
            </a:r>
            <a:r>
              <a:rPr lang="en-AU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cert_pem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"🤔🤔🤔"</a:t>
            </a:r>
            <a:endParaRPr lang="en-A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};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117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0B78-6C42-4C81-A627-D1F670AE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HTTPS man in the middle / evil twin attack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D6BC195-21C4-4A7C-A09C-3D074E84BE0C}"/>
              </a:ext>
            </a:extLst>
          </p:cNvPr>
          <p:cNvSpPr/>
          <p:nvPr/>
        </p:nvSpPr>
        <p:spPr>
          <a:xfrm>
            <a:off x="2455327" y="4330658"/>
            <a:ext cx="7072132" cy="37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250E-8E5A-4FFA-B7EF-FF3AC1D29F19}"/>
              </a:ext>
            </a:extLst>
          </p:cNvPr>
          <p:cNvSpPr txBox="1"/>
          <p:nvPr/>
        </p:nvSpPr>
        <p:spPr>
          <a:xfrm>
            <a:off x="5387610" y="3961326"/>
            <a:ext cx="98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Request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46D091E-0652-4208-886F-FBBE4CE70E65}"/>
              </a:ext>
            </a:extLst>
          </p:cNvPr>
          <p:cNvSpPr/>
          <p:nvPr/>
        </p:nvSpPr>
        <p:spPr>
          <a:xfrm>
            <a:off x="2455325" y="5441781"/>
            <a:ext cx="7072132" cy="3732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DE653-BD16-4DC3-8D32-9BE88A1D12AF}"/>
              </a:ext>
            </a:extLst>
          </p:cNvPr>
          <p:cNvSpPr txBox="1"/>
          <p:nvPr/>
        </p:nvSpPr>
        <p:spPr>
          <a:xfrm>
            <a:off x="5307941" y="5174785"/>
            <a:ext cx="114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Response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19A6C7-44C7-49AC-9EF6-E214A3BD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6224"/>
            <a:ext cx="2327963" cy="232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3B17E6-50D4-4673-B90A-4E133F09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52" y="2073368"/>
            <a:ext cx="2327962" cy="23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6442D-4CE0-4DF2-B9D0-9ACAB88F8FE0}"/>
              </a:ext>
            </a:extLst>
          </p:cNvPr>
          <p:cNvSpPr txBox="1"/>
          <p:nvPr/>
        </p:nvSpPr>
        <p:spPr>
          <a:xfrm>
            <a:off x="716218" y="445418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C66A6D-3687-47A8-BC85-FF262FDA22D9}"/>
              </a:ext>
            </a:extLst>
          </p:cNvPr>
          <p:cNvSpPr txBox="1"/>
          <p:nvPr/>
        </p:nvSpPr>
        <p:spPr>
          <a:xfrm>
            <a:off x="10527262" y="4401330"/>
            <a:ext cx="8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  <a:endParaRPr lang="en-AU" dirty="0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E01E548D-012F-431F-AC60-1011E4F73A6B}"/>
              </a:ext>
            </a:extLst>
          </p:cNvPr>
          <p:cNvSpPr/>
          <p:nvPr/>
        </p:nvSpPr>
        <p:spPr>
          <a:xfrm>
            <a:off x="2109566" y="2077594"/>
            <a:ext cx="7594686" cy="20518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D19CB-2CE5-416A-B81E-F60912B19F9E}"/>
              </a:ext>
            </a:extLst>
          </p:cNvPr>
          <p:cNvSpPr txBox="1"/>
          <p:nvPr/>
        </p:nvSpPr>
        <p:spPr>
          <a:xfrm>
            <a:off x="4508715" y="2177113"/>
            <a:ext cx="27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Encryption key negotiation</a:t>
            </a:r>
          </a:p>
        </p:txBody>
      </p:sp>
      <p:pic>
        <p:nvPicPr>
          <p:cNvPr id="13" name="Graphic 12" descr="Key outline">
            <a:extLst>
              <a:ext uri="{FF2B5EF4-FFF2-40B4-BE49-F238E27FC236}">
                <a16:creationId xmlns:a16="http://schemas.microsoft.com/office/drawing/2014/main" id="{CBCE69B2-2944-485C-96C9-56F412E7B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5523" y="5124672"/>
            <a:ext cx="914400" cy="914400"/>
          </a:xfrm>
          <a:prstGeom prst="rect">
            <a:avLst/>
          </a:prstGeom>
        </p:spPr>
      </p:pic>
      <p:pic>
        <p:nvPicPr>
          <p:cNvPr id="15" name="Graphic 14" descr="Lock outline">
            <a:extLst>
              <a:ext uri="{FF2B5EF4-FFF2-40B4-BE49-F238E27FC236}">
                <a16:creationId xmlns:a16="http://schemas.microsoft.com/office/drawing/2014/main" id="{BCBFFA78-F8B3-4B4B-9694-E10409E13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5523" y="4016963"/>
            <a:ext cx="914400" cy="914400"/>
          </a:xfrm>
          <a:prstGeom prst="rect">
            <a:avLst/>
          </a:prstGeom>
        </p:spPr>
      </p:pic>
      <p:pic>
        <p:nvPicPr>
          <p:cNvPr id="18" name="Graphic 17" descr="Key outline">
            <a:extLst>
              <a:ext uri="{FF2B5EF4-FFF2-40B4-BE49-F238E27FC236}">
                <a16:creationId xmlns:a16="http://schemas.microsoft.com/office/drawing/2014/main" id="{013C3340-F001-4193-BD84-C28EA4FE3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8251" y="4071091"/>
            <a:ext cx="914400" cy="914400"/>
          </a:xfrm>
          <a:prstGeom prst="rect">
            <a:avLst/>
          </a:prstGeom>
        </p:spPr>
      </p:pic>
      <p:pic>
        <p:nvPicPr>
          <p:cNvPr id="19" name="Graphic 18" descr="Lock outline">
            <a:extLst>
              <a:ext uri="{FF2B5EF4-FFF2-40B4-BE49-F238E27FC236}">
                <a16:creationId xmlns:a16="http://schemas.microsoft.com/office/drawing/2014/main" id="{F9823453-5CE2-4326-92C4-B77F9F09E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5327" y="498979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8F0948-C738-4132-8E92-ED2C14390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65" y="4891411"/>
            <a:ext cx="967305" cy="176884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DBC2711-E345-42E5-84DA-AB6A40624622}"/>
              </a:ext>
            </a:extLst>
          </p:cNvPr>
          <p:cNvGrpSpPr/>
          <p:nvPr/>
        </p:nvGrpSpPr>
        <p:grpSpPr>
          <a:xfrm>
            <a:off x="8421179" y="2654327"/>
            <a:ext cx="981744" cy="938432"/>
            <a:chOff x="8593583" y="2730859"/>
            <a:chExt cx="981744" cy="938432"/>
          </a:xfrm>
        </p:grpSpPr>
        <p:pic>
          <p:nvPicPr>
            <p:cNvPr id="17" name="Graphic 16" descr="Document with solid fill">
              <a:extLst>
                <a:ext uri="{FF2B5EF4-FFF2-40B4-BE49-F238E27FC236}">
                  <a16:creationId xmlns:a16="http://schemas.microsoft.com/office/drawing/2014/main" id="{3CB5733D-DE66-439D-BD32-84279E58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05308" y="2730859"/>
              <a:ext cx="737219" cy="73721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58E059-37C2-4D99-890A-C15B6D402D4D}"/>
                </a:ext>
              </a:extLst>
            </p:cNvPr>
            <p:cNvSpPr txBox="1"/>
            <p:nvPr/>
          </p:nvSpPr>
          <p:spPr>
            <a:xfrm>
              <a:off x="8593583" y="3330737"/>
              <a:ext cx="981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 err="1"/>
                <a:t>Cert.pem</a:t>
              </a:r>
              <a:endParaRPr lang="en-AU" sz="16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34029F5-CB03-4C07-9FBB-E03434F1FA83}"/>
              </a:ext>
            </a:extLst>
          </p:cNvPr>
          <p:cNvGrpSpPr/>
          <p:nvPr/>
        </p:nvGrpSpPr>
        <p:grpSpPr>
          <a:xfrm>
            <a:off x="9874840" y="864893"/>
            <a:ext cx="1844289" cy="1844289"/>
            <a:chOff x="9874840" y="864893"/>
            <a:chExt cx="1844289" cy="1844289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56D71E44-192C-464E-A28C-D9C692B9B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840" y="864893"/>
              <a:ext cx="1844289" cy="1844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E8377D-2154-4B96-9F78-2E224E150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34232" y="1747041"/>
              <a:ext cx="406971" cy="74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33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0.77018 -0.589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03" y="-2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-0.01783 0.715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" y="3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0112 0.2113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-0.48464 -0.0155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32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16122-F6D0-42AD-AD6E-6DD825A6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61635"/>
          </a:xfrm>
        </p:spPr>
        <p:txBody>
          <a:bodyPr>
            <a:normAutofit/>
          </a:bodyPr>
          <a:lstStyle/>
          <a:p>
            <a:r>
              <a:rPr lang="en-AU" dirty="0"/>
              <a:t>Validating the certificate: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mon Name Invalid SSL Error">
            <a:extLst>
              <a:ext uri="{FF2B5EF4-FFF2-40B4-BE49-F238E27FC236}">
                <a16:creationId xmlns:a16="http://schemas.microsoft.com/office/drawing/2014/main" id="{8E31BCB8-BF74-4168-9D7F-1E0E6739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698" y="2694024"/>
            <a:ext cx="4748741" cy="301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0C8CF-1FDA-4255-B65A-064E3D730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7" y="1554273"/>
            <a:ext cx="5275001" cy="4045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Lucky for us, browsers take care of this by validating the certificate:</a:t>
            </a:r>
          </a:p>
          <a:p>
            <a:r>
              <a:rPr lang="en-AU" dirty="0"/>
              <a:t>1. Certificates are built in chains</a:t>
            </a:r>
          </a:p>
          <a:p>
            <a:r>
              <a:rPr lang="en-AU" dirty="0"/>
              <a:t>2. The certificate the client receives from a server will be part of a chain</a:t>
            </a:r>
          </a:p>
          <a:p>
            <a:r>
              <a:rPr lang="en-AU" dirty="0"/>
              <a:t>3. The root of that chain is issued by a certificate authority</a:t>
            </a:r>
          </a:p>
          <a:p>
            <a:r>
              <a:rPr lang="en-AU" dirty="0"/>
              <a:t>4. Your browser comes loaded with all the root certificates given out by certificate authorities.</a:t>
            </a:r>
          </a:p>
          <a:p>
            <a:r>
              <a:rPr lang="en-AU" dirty="0"/>
              <a:t>5. If your browser does not recognise the certificate, You get a security warning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F7D5D-6C5A-4956-88F2-3A83443BF8AA}"/>
              </a:ext>
            </a:extLst>
          </p:cNvPr>
          <p:cNvSpPr txBox="1"/>
          <p:nvPr/>
        </p:nvSpPr>
        <p:spPr>
          <a:xfrm>
            <a:off x="6564851" y="5709474"/>
            <a:ext cx="4816912" cy="51072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AU" sz="950" dirty="0">
                <a:solidFill>
                  <a:srgbClr val="FFFFFF"/>
                </a:solidFill>
              </a:rPr>
              <a:t>* Lets have a look at a certificate chain</a:t>
            </a:r>
          </a:p>
          <a:p>
            <a:pPr algn="ctr">
              <a:spcAft>
                <a:spcPts val="600"/>
              </a:spcAft>
            </a:pPr>
            <a:r>
              <a:rPr lang="en-AU" sz="950" dirty="0">
                <a:solidFill>
                  <a:srgbClr val="FFFFFF"/>
                </a:solidFill>
              </a:rPr>
              <a:t>* Lets have a look at the trusted certs</a:t>
            </a:r>
          </a:p>
        </p:txBody>
      </p:sp>
    </p:spTree>
    <p:extLst>
      <p:ext uri="{BB962C8B-B14F-4D97-AF65-F5344CB8AC3E}">
        <p14:creationId xmlns:p14="http://schemas.microsoft.com/office/powerpoint/2010/main" val="973660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C01DD-2619-451F-BC41-E1695BE4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AU" dirty="0">
                <a:solidFill>
                  <a:schemeClr val="bg1">
                    <a:lumMod val="85000"/>
                    <a:lumOff val="15000"/>
                  </a:schemeClr>
                </a:solidFill>
              </a:rPr>
              <a:t>Validating a cert on the ESP32 client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CD6627-64A0-4557-8E11-68B8D015C3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237429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5211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8343-62A3-4B57-B34B-5A4A5EE5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 HTTPS SERVER: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C77AC-2CA3-402F-9DA7-902EE21F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config </a:t>
            </a:r>
            <a:r>
              <a:rPr lang="en-US" dirty="0">
                <a:sym typeface="Wingdings" panose="05000000000000000000" pitchFamily="2" charset="2"/>
              </a:rPr>
              <a:t> HTTP Server  Max HTTP Request Header Length (1024)</a:t>
            </a:r>
          </a:p>
          <a:p>
            <a:r>
              <a:rPr lang="en-US" dirty="0"/>
              <a:t>Component config </a:t>
            </a:r>
            <a:r>
              <a:rPr lang="en-US" dirty="0">
                <a:sym typeface="Wingdings" panose="05000000000000000000" pitchFamily="2" charset="2"/>
              </a:rPr>
              <a:t> HTTPS Server  Enable ESP_HTTPS_SERVER</a:t>
            </a:r>
          </a:p>
          <a:p>
            <a:r>
              <a:rPr lang="en-US" dirty="0">
                <a:sym typeface="Wingdings" panose="05000000000000000000" pitchFamily="2" charset="2"/>
              </a:rPr>
              <a:t>You can generate your own certificate using: </a:t>
            </a:r>
          </a:p>
          <a:p>
            <a:pPr marL="0" indent="0">
              <a:buNone/>
            </a:pPr>
            <a:r>
              <a:rPr lang="en-AU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3642F-5D7B-49B0-8700-211B49C7C0E5}"/>
              </a:ext>
            </a:extLst>
          </p:cNvPr>
          <p:cNvSpPr txBox="1"/>
          <p:nvPr/>
        </p:nvSpPr>
        <p:spPr>
          <a:xfrm>
            <a:off x="581192" y="4811423"/>
            <a:ext cx="11029615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openssl.exe  req -</a:t>
            </a:r>
            <a:r>
              <a:rPr lang="en-AU" sz="1600" dirty="0" err="1"/>
              <a:t>newkey</a:t>
            </a:r>
            <a:r>
              <a:rPr lang="en-AU" sz="1600" dirty="0"/>
              <a:t> rsa:2048 -nodes -</a:t>
            </a:r>
            <a:r>
              <a:rPr lang="en-AU" sz="1600" dirty="0" err="1"/>
              <a:t>keyout</a:t>
            </a:r>
            <a:r>
              <a:rPr lang="en-AU" sz="1600" dirty="0"/>
              <a:t> </a:t>
            </a:r>
            <a:r>
              <a:rPr lang="en-AU" sz="1600" dirty="0" err="1"/>
              <a:t>prvtkey.pem</a:t>
            </a:r>
            <a:r>
              <a:rPr lang="en-AU" sz="1600" dirty="0"/>
              <a:t> -x509 -days 3650 -out </a:t>
            </a:r>
            <a:r>
              <a:rPr lang="en-AU" sz="1600" dirty="0" err="1"/>
              <a:t>cacert.pem</a:t>
            </a:r>
            <a:r>
              <a:rPr lang="en-AU" sz="1600" dirty="0"/>
              <a:t> -subj "/CN=cert name"</a:t>
            </a:r>
          </a:p>
        </p:txBody>
      </p:sp>
    </p:spTree>
    <p:extLst>
      <p:ext uri="{BB962C8B-B14F-4D97-AF65-F5344CB8AC3E}">
        <p14:creationId xmlns:p14="http://schemas.microsoft.com/office/powerpoint/2010/main" val="637460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4603F-E8D0-453F-B6F4-33A8A449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AU" sz="400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BAABD-02FC-4BF8-9668-DFC692FF9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r>
              <a:rPr lang="en-AU" sz="2000"/>
              <a:t>https client</a:t>
            </a:r>
          </a:p>
          <a:p>
            <a:r>
              <a:rPr lang="en-AU" sz="2000"/>
              <a:t>https server</a:t>
            </a:r>
          </a:p>
        </p:txBody>
      </p:sp>
    </p:spTree>
    <p:extLst>
      <p:ext uri="{BB962C8B-B14F-4D97-AF65-F5344CB8AC3E}">
        <p14:creationId xmlns:p14="http://schemas.microsoft.com/office/powerpoint/2010/main" val="4005683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F0C-5CBB-4BB7-BB6E-919A76E9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58" y="257540"/>
            <a:ext cx="11029616" cy="1188720"/>
          </a:xfrm>
        </p:spPr>
        <p:txBody>
          <a:bodyPr/>
          <a:lstStyle/>
          <a:p>
            <a:r>
              <a:rPr lang="en-US" dirty="0"/>
              <a:t>What we have learned so far:</a:t>
            </a:r>
            <a:endParaRPr lang="en-AU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32E144-4B6F-4D94-A768-51B29910C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867693"/>
              </p:ext>
            </p:extLst>
          </p:nvPr>
        </p:nvGraphicFramePr>
        <p:xfrm>
          <a:off x="580524" y="1446260"/>
          <a:ext cx="1102995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0">
                  <a:extLst>
                    <a:ext uri="{9D8B030D-6E8A-4147-A177-3AD203B41FA5}">
                      <a16:colId xmlns:a16="http://schemas.microsoft.com/office/drawing/2014/main" val="3675585937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99423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Importance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4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client sends a request, and the server sends a response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105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Servers have an IP address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29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Applications listen on a port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9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Domain names map to IP addresses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URL gives us a unique web address for an application or part thereof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5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All web requests have a method that describes what it intends 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130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Header information gives additional data about the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55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Content-Types indicate the type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 Response code tells the client how the server handled the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45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 https, the server and client negotiate a key with a certificate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9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/>
                        <a:t>esp_http_client</a:t>
                      </a:r>
                      <a:r>
                        <a:rPr lang="en-AU" dirty="0"/>
                        <a:t> takes care of https 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53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 esp32 client can validate a server by passing the certificate to the config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⭐⭐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91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93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0214-C0AD-4134-B090-376FDB07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Dealing With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AAE1D-2F68-48BA-8B61-48DA92781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64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D971-C041-406D-B399-1156AB22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 when to use http protocol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FF45A-50AE-4157-B126-526A92182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002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88DBCE0-87C9-49FE-80EA-65D436E6F62B}"/>
              </a:ext>
            </a:extLst>
          </p:cNvPr>
          <p:cNvSpPr/>
          <p:nvPr/>
        </p:nvSpPr>
        <p:spPr>
          <a:xfrm>
            <a:off x="2655605" y="2718369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63A0E-AC90-42A4-BB8C-A7C3D75DF1EE}"/>
              </a:ext>
            </a:extLst>
          </p:cNvPr>
          <p:cNvSpPr/>
          <p:nvPr/>
        </p:nvSpPr>
        <p:spPr>
          <a:xfrm>
            <a:off x="3083262" y="2718369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CC1492-AFCE-400C-B6C7-A0FFCD7E3B9B}"/>
              </a:ext>
            </a:extLst>
          </p:cNvPr>
          <p:cNvSpPr/>
          <p:nvPr/>
        </p:nvSpPr>
        <p:spPr>
          <a:xfrm>
            <a:off x="3510919" y="2718741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B7D2D-B4E2-4A2E-BC24-C62BC7423379}"/>
              </a:ext>
            </a:extLst>
          </p:cNvPr>
          <p:cNvSpPr/>
          <p:nvPr/>
        </p:nvSpPr>
        <p:spPr>
          <a:xfrm>
            <a:off x="3947954" y="2718369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85BE54-9685-47A8-8554-072D8A11CA7B}"/>
              </a:ext>
            </a:extLst>
          </p:cNvPr>
          <p:cNvSpPr/>
          <p:nvPr/>
        </p:nvSpPr>
        <p:spPr>
          <a:xfrm>
            <a:off x="4375611" y="2718369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44C301-28F2-4088-A7CD-3A4B1C33E35B}"/>
              </a:ext>
            </a:extLst>
          </p:cNvPr>
          <p:cNvSpPr/>
          <p:nvPr/>
        </p:nvSpPr>
        <p:spPr>
          <a:xfrm>
            <a:off x="4793890" y="2726891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A17826-3280-4D5C-9156-E00F3B9FD1BE}"/>
              </a:ext>
            </a:extLst>
          </p:cNvPr>
          <p:cNvSpPr/>
          <p:nvPr/>
        </p:nvSpPr>
        <p:spPr>
          <a:xfrm>
            <a:off x="5221547" y="2718369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810A0-FF1C-42A4-A49E-91AE390E380C}"/>
              </a:ext>
            </a:extLst>
          </p:cNvPr>
          <p:cNvSpPr/>
          <p:nvPr/>
        </p:nvSpPr>
        <p:spPr>
          <a:xfrm>
            <a:off x="1367405" y="2718369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497D7-004C-482A-A829-BCF04CE4187E}"/>
              </a:ext>
            </a:extLst>
          </p:cNvPr>
          <p:cNvSpPr/>
          <p:nvPr/>
        </p:nvSpPr>
        <p:spPr>
          <a:xfrm>
            <a:off x="1800291" y="2718369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87A15-C5DF-4CD6-A32A-B84D916A1866}"/>
              </a:ext>
            </a:extLst>
          </p:cNvPr>
          <p:cNvSpPr/>
          <p:nvPr/>
        </p:nvSpPr>
        <p:spPr>
          <a:xfrm>
            <a:off x="2227948" y="2718369"/>
            <a:ext cx="3827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550F0D2-2F0A-472E-8399-315BB2334E81}"/>
              </a:ext>
            </a:extLst>
          </p:cNvPr>
          <p:cNvSpPr/>
          <p:nvPr/>
        </p:nvSpPr>
        <p:spPr>
          <a:xfrm>
            <a:off x="1424030" y="3179428"/>
            <a:ext cx="113252" cy="5644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8B4C5957-19DF-4B31-B0BE-A3E12E514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477" y="512854"/>
            <a:ext cx="1378022" cy="137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684067-EE9C-4B6D-A2D4-BED6674D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 data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0DC045-A47F-4943-A2F7-A1BA43AB1C8A}"/>
              </a:ext>
            </a:extLst>
          </p:cNvPr>
          <p:cNvSpPr txBox="1"/>
          <p:nvPr/>
        </p:nvSpPr>
        <p:spPr>
          <a:xfrm>
            <a:off x="157552" y="2632694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buffer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AFDA0-EFA9-47D8-9D58-94D684A8AED3}"/>
              </a:ext>
            </a:extLst>
          </p:cNvPr>
          <p:cNvSpPr txBox="1"/>
          <p:nvPr/>
        </p:nvSpPr>
        <p:spPr>
          <a:xfrm>
            <a:off x="157551" y="3276970"/>
            <a:ext cx="110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index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F705DB-53D6-4F36-8AC3-3544ADD9EF6F}"/>
              </a:ext>
            </a:extLst>
          </p:cNvPr>
          <p:cNvSpPr txBox="1"/>
          <p:nvPr/>
        </p:nvSpPr>
        <p:spPr>
          <a:xfrm>
            <a:off x="7266039" y="832533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data!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DB252-75EE-47B7-93F0-7E55347CBB8B}"/>
              </a:ext>
            </a:extLst>
          </p:cNvPr>
          <p:cNvSpPr txBox="1"/>
          <p:nvPr/>
        </p:nvSpPr>
        <p:spPr>
          <a:xfrm>
            <a:off x="6026451" y="1750624"/>
            <a:ext cx="30660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pc="2700" dirty="0"/>
              <a:t>New da</a:t>
            </a:r>
            <a:endParaRPr lang="en-AU" spc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3861A-564B-43EA-9F11-B173826AC58F}"/>
              </a:ext>
            </a:extLst>
          </p:cNvPr>
          <p:cNvSpPr txBox="1"/>
          <p:nvPr/>
        </p:nvSpPr>
        <p:spPr>
          <a:xfrm>
            <a:off x="6745393" y="1750624"/>
            <a:ext cx="1250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2700" dirty="0"/>
              <a:t>ta</a:t>
            </a:r>
            <a:r>
              <a:rPr lang="en-US" dirty="0"/>
              <a:t>!</a:t>
            </a:r>
            <a:endParaRPr lang="en-A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0D7E8-6646-4F8B-81ED-62DE30CFDC04}"/>
              </a:ext>
            </a:extLst>
          </p:cNvPr>
          <p:cNvSpPr txBox="1"/>
          <p:nvPr/>
        </p:nvSpPr>
        <p:spPr>
          <a:xfrm>
            <a:off x="1130710" y="4650658"/>
            <a:ext cx="40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new chunk has been passed to us.</a:t>
            </a:r>
            <a:endParaRPr lang="en-A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D9391B-6B9B-4E5E-A6A2-3A006A309BE7}"/>
              </a:ext>
            </a:extLst>
          </p:cNvPr>
          <p:cNvSpPr txBox="1"/>
          <p:nvPr/>
        </p:nvSpPr>
        <p:spPr>
          <a:xfrm>
            <a:off x="1130709" y="4942014"/>
            <a:ext cx="613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not fit into our buffer so increase the memory size</a:t>
            </a:r>
            <a:endParaRPr lang="en-A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60B04F-7911-40AF-A360-A4933F3F11DF}"/>
              </a:ext>
            </a:extLst>
          </p:cNvPr>
          <p:cNvSpPr txBox="1"/>
          <p:nvPr/>
        </p:nvSpPr>
        <p:spPr>
          <a:xfrm>
            <a:off x="1127884" y="5228826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the data into memory at the position of the index offset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0F2E63-AA31-444E-B23D-2C3ABB8FDC43}"/>
              </a:ext>
            </a:extLst>
          </p:cNvPr>
          <p:cNvSpPr txBox="1"/>
          <p:nvPr/>
        </p:nvSpPr>
        <p:spPr>
          <a:xfrm>
            <a:off x="1127884" y="5554659"/>
            <a:ext cx="442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index to the end of the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955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38203 0.1349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2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21901 -0.0046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-0.22617 0.1400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5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901 -0.00463 L 0.32058 -0.0046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4" grpId="0" animBg="1"/>
      <p:bldP spid="5" grpId="0" animBg="1"/>
      <p:bldP spid="6" grpId="0" animBg="1"/>
      <p:bldP spid="10" grpId="0" animBg="1"/>
      <p:bldP spid="10" grpId="1" animBg="1"/>
      <p:bldP spid="10" grpId="2" animBg="1"/>
      <p:bldP spid="9" grpId="0"/>
      <p:bldP spid="11" grpId="0"/>
      <p:bldP spid="14" grpId="0" animBg="1"/>
      <p:bldP spid="14" grpId="1"/>
      <p:bldP spid="22" grpId="0"/>
      <p:bldP spid="22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20E70-136C-48B2-B9C1-C711F507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2EA20-39E1-494C-82D4-3EC51DCF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/>
              <a:t>Chunked client</a:t>
            </a:r>
          </a:p>
        </p:txBody>
      </p:sp>
    </p:spTree>
    <p:extLst>
      <p:ext uri="{BB962C8B-B14F-4D97-AF65-F5344CB8AC3E}">
        <p14:creationId xmlns:p14="http://schemas.microsoft.com/office/powerpoint/2010/main" val="2296497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99D2-122E-4151-B030-05140C36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CC35E-11E8-4968-8402-D98E3B6AF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JSON is the most widely used data structure on the internet</a:t>
            </a:r>
          </a:p>
          <a:p>
            <a:r>
              <a:rPr lang="en-AU" dirty="0"/>
              <a:t>The IDF has CJSON built in</a:t>
            </a:r>
          </a:p>
          <a:p>
            <a:r>
              <a:rPr lang="en-AU" dirty="0"/>
              <a:t>To send data to a server from an ESP32</a:t>
            </a:r>
          </a:p>
          <a:p>
            <a:pPr lvl="1"/>
            <a:r>
              <a:rPr lang="en-AU" dirty="0"/>
              <a:t>Create a CJSON structure</a:t>
            </a:r>
          </a:p>
          <a:p>
            <a:pPr lvl="1"/>
            <a:r>
              <a:rPr lang="en-AU" dirty="0"/>
              <a:t>Add data to it</a:t>
            </a:r>
          </a:p>
          <a:p>
            <a:pPr lvl="1"/>
            <a:r>
              <a:rPr lang="en-AU" dirty="0"/>
              <a:t>Use the CJSON print function to create a string</a:t>
            </a:r>
          </a:p>
          <a:p>
            <a:pPr lvl="1"/>
            <a:r>
              <a:rPr lang="en-AU" dirty="0"/>
              <a:t>Set the header “content-type” to “application/json”</a:t>
            </a:r>
          </a:p>
          <a:p>
            <a:pPr lvl="1"/>
            <a:r>
              <a:rPr lang="en-AU" dirty="0"/>
              <a:t>Sent the payload as a string</a:t>
            </a:r>
          </a:p>
          <a:p>
            <a:pPr lvl="1"/>
            <a:r>
              <a:rPr lang="en-AU" dirty="0"/>
              <a:t>Delete the CJSON structure </a:t>
            </a:r>
          </a:p>
          <a:p>
            <a:pPr lvl="1"/>
            <a:r>
              <a:rPr lang="en-AU" dirty="0"/>
              <a:t>Free the string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348A8-1E25-4CBF-A6FA-19126C2BFF2C}"/>
              </a:ext>
            </a:extLst>
          </p:cNvPr>
          <p:cNvSpPr txBox="1"/>
          <p:nvPr/>
        </p:nvSpPr>
        <p:spPr>
          <a:xfrm>
            <a:off x="5025006" y="2487140"/>
            <a:ext cx="7040356" cy="1323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sz="1600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cJSON</a:t>
            </a:r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AU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cJSON_CreateObject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cJSON_AddStringToObject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sz="1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600" b="0" dirty="0" err="1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AU" sz="1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sz="1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cJSON_AddStringToObject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sz="1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600" b="0" dirty="0" err="1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sur_name</a:t>
            </a:r>
            <a:r>
              <a:rPr lang="en-AU" sz="1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sz="1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"Smith"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cJSON_AddNumberToObject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sz="1600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sz="1600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AU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EBBBFF"/>
                </a:solidFill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fr-F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fr-F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600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cJSON_Print</a:t>
            </a:r>
            <a:r>
              <a:rPr lang="fr-FR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fr-FR" sz="1600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endParaRPr lang="en-A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DFDCA-C330-486D-9ECF-B38F73286729}"/>
              </a:ext>
            </a:extLst>
          </p:cNvPr>
          <p:cNvSpPr txBox="1"/>
          <p:nvPr/>
        </p:nvSpPr>
        <p:spPr>
          <a:xfrm>
            <a:off x="6437468" y="3878864"/>
            <a:ext cx="3603872" cy="1477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   </a:t>
            </a:r>
            <a:r>
              <a:rPr lang="en-US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sur_name</a:t>
            </a:r>
            <a:r>
              <a:rPr lang="en-US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"Smith"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  </a:t>
            </a:r>
            <a:r>
              <a:rPr lang="en-US" b="0" dirty="0">
                <a:solidFill>
                  <a:srgbClr val="FFC58F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CA926-1309-4995-BFA0-5A051D2053AF}"/>
              </a:ext>
            </a:extLst>
          </p:cNvPr>
          <p:cNvSpPr txBox="1"/>
          <p:nvPr/>
        </p:nvSpPr>
        <p:spPr>
          <a:xfrm>
            <a:off x="581192" y="6238875"/>
            <a:ext cx="516263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AU" dirty="0"/>
              <a:t>Lets see a demo of a esp32 server that serves json</a:t>
            </a:r>
          </a:p>
        </p:txBody>
      </p:sp>
    </p:spTree>
    <p:extLst>
      <p:ext uri="{BB962C8B-B14F-4D97-AF65-F5344CB8AC3E}">
        <p14:creationId xmlns:p14="http://schemas.microsoft.com/office/powerpoint/2010/main" val="1728795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8E6E2-925D-43B6-A82E-A45C85D8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A1AA-80D2-4AF7-976E-B61CBDDA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/>
              <a:t>Json server</a:t>
            </a:r>
          </a:p>
        </p:txBody>
      </p:sp>
    </p:spTree>
    <p:extLst>
      <p:ext uri="{BB962C8B-B14F-4D97-AF65-F5344CB8AC3E}">
        <p14:creationId xmlns:p14="http://schemas.microsoft.com/office/powerpoint/2010/main" val="364409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44AC-70B2-4D6E-BD53-E8F1DA95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Parsing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66E84-0EBC-4A1E-A59C-2A8862861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55628"/>
            <a:ext cx="11029615" cy="3634486"/>
          </a:xfrm>
        </p:spPr>
        <p:txBody>
          <a:bodyPr/>
          <a:lstStyle/>
          <a:p>
            <a:r>
              <a:rPr lang="en-AU" dirty="0"/>
              <a:t>CJSON can turn a string into a CJSON structure using the CJSON parse function</a:t>
            </a:r>
          </a:p>
          <a:p>
            <a:r>
              <a:rPr lang="en-AU" dirty="0"/>
              <a:t>Get a specific item in your json using </a:t>
            </a:r>
            <a:r>
              <a:rPr lang="en-AU" dirty="0" err="1"/>
              <a:t>cJSON_GetObjectItemCaseSensitive</a:t>
            </a:r>
            <a:endParaRPr lang="en-AU" dirty="0"/>
          </a:p>
          <a:p>
            <a:r>
              <a:rPr lang="en-AU" dirty="0"/>
              <a:t>Get the value by using the -&gt;string or -&gt;int etc.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9D64D-4724-4F70-9C9A-8F7AE3E3E268}"/>
              </a:ext>
            </a:extLst>
          </p:cNvPr>
          <p:cNvSpPr txBox="1"/>
          <p:nvPr/>
        </p:nvSpPr>
        <p:spPr>
          <a:xfrm>
            <a:off x="226503" y="3624044"/>
            <a:ext cx="11029615" cy="23083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cJSON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cJSON_Parse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AU" b="0" dirty="0" err="1">
                <a:solidFill>
                  <a:srgbClr val="FFEEAD"/>
                </a:solidFill>
                <a:effectLst/>
                <a:latin typeface="Consolas" panose="020B0609020204030204" pitchFamily="49" charset="0"/>
              </a:rPr>
              <a:t>cJSON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AU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received_message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>
                <a:solidFill>
                  <a:srgbClr val="99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cJSON_GetObjectItemCaseSensitive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AU" b="0" dirty="0">
                <a:solidFill>
                  <a:srgbClr val="EBBB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AU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received_message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{</a:t>
            </a:r>
          </a:p>
          <a:p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AU" dirty="0" err="1">
                <a:solidFill>
                  <a:srgbClr val="BBDAFF"/>
                </a:solidFill>
                <a:latin typeface="Consolas" panose="020B0609020204030204" pitchFamily="49" charset="0"/>
              </a:rPr>
              <a:t>p</a:t>
            </a:r>
            <a:r>
              <a:rPr lang="en-AU" b="0" dirty="0" err="1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rintf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"your message: 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AU" b="0" dirty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AU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received_message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AU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AU" b="0" dirty="0">
                <a:solidFill>
                  <a:srgbClr val="BBDA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dirty="0">
                <a:solidFill>
                  <a:srgbClr val="FFFFFF"/>
                </a:solidFill>
                <a:latin typeface="Consolas" panose="020B0609020204030204" pitchFamily="49" charset="0"/>
              </a:rPr>
              <a:t>      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17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DC9B-A624-406B-9286-2CFA46DD2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Tools for http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068FF-830F-470B-9E2C-FC54C8CB7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454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56965-89F9-4719-BC62-B5A0A110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Postman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8A75-6A9A-4A19-A638-B11CEE17C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Very good acting as a client</a:t>
            </a:r>
          </a:p>
          <a:p>
            <a:r>
              <a:rPr lang="en-AU" dirty="0">
                <a:solidFill>
                  <a:srgbClr val="FFFFFF"/>
                </a:solidFill>
              </a:rPr>
              <a:t>Can send any method</a:t>
            </a:r>
          </a:p>
          <a:p>
            <a:r>
              <a:rPr lang="en-AU" dirty="0">
                <a:solidFill>
                  <a:srgbClr val="FFFFFF"/>
                </a:solidFill>
              </a:rPr>
              <a:t>Displays json well</a:t>
            </a:r>
          </a:p>
          <a:p>
            <a:r>
              <a:rPr lang="en-AU" dirty="0">
                <a:solidFill>
                  <a:srgbClr val="FFFFFF"/>
                </a:solidFill>
              </a:rPr>
              <a:t>Easy to set headers</a:t>
            </a:r>
          </a:p>
          <a:p>
            <a:r>
              <a:rPr lang="en-AU" dirty="0">
                <a:solidFill>
                  <a:srgbClr val="FFFFFF"/>
                </a:solidFill>
              </a:rPr>
              <a:t>Fairly simple to use</a:t>
            </a:r>
          </a:p>
          <a:p>
            <a:r>
              <a:rPr lang="en-AU" dirty="0">
                <a:solidFill>
                  <a:srgbClr val="FFFFFF"/>
                </a:solidFill>
              </a:rPr>
              <a:t>Can be used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FDEA5-FAE4-499E-BFD3-4149DEF1C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86" b="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44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E6574-7BA8-4178-AF24-610A9247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Mockoon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B01A-2244-41EC-940C-2BF621C2C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Excellent as a server</a:t>
            </a:r>
          </a:p>
          <a:p>
            <a:r>
              <a:rPr lang="en-AU" dirty="0">
                <a:solidFill>
                  <a:srgbClr val="FFFFFF"/>
                </a:solidFill>
              </a:rPr>
              <a:t>Listens on any port for any path</a:t>
            </a:r>
          </a:p>
          <a:p>
            <a:r>
              <a:rPr lang="en-AU" dirty="0">
                <a:solidFill>
                  <a:srgbClr val="FFFFFF"/>
                </a:solidFill>
              </a:rPr>
              <a:t>Listens for most verbs</a:t>
            </a:r>
          </a:p>
          <a:p>
            <a:r>
              <a:rPr lang="en-AU" dirty="0">
                <a:solidFill>
                  <a:srgbClr val="FFFFFF"/>
                </a:solidFill>
              </a:rPr>
              <a:t>Easy to use but also has interesting advanced features if needed</a:t>
            </a:r>
          </a:p>
          <a:p>
            <a:endParaRPr lang="en-AU" dirty="0">
              <a:solidFill>
                <a:srgbClr val="FFFFFF"/>
              </a:solidFill>
            </a:endParaRPr>
          </a:p>
          <a:p>
            <a:endParaRPr lang="en-AU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15BA7-C64C-41AD-9790-5C8272E9F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5" r="6617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3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B15BF-9869-49F6-97A8-70179841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Demo Time</a:t>
            </a:r>
            <a:endParaRPr lang="en-AU" sz="400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FEF7E-41FF-44FF-9BFF-330E8A6FC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r>
              <a:rPr lang="en-US" sz="2000"/>
              <a:t>Postman and mockoon together</a:t>
            </a:r>
          </a:p>
          <a:p>
            <a:r>
              <a:rPr lang="en-US" sz="2000"/>
              <a:t>ESP32 Json server with post using postman</a:t>
            </a:r>
          </a:p>
          <a:p>
            <a:r>
              <a:rPr lang="en-AU" sz="2000"/>
              <a:t>Esp32 Json client using mockoon</a:t>
            </a:r>
          </a:p>
        </p:txBody>
      </p:sp>
    </p:spTree>
    <p:extLst>
      <p:ext uri="{BB962C8B-B14F-4D97-AF65-F5344CB8AC3E}">
        <p14:creationId xmlns:p14="http://schemas.microsoft.com/office/powerpoint/2010/main" val="2682845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FCC0EE22-CAA7-441E-9E25-45980C7DA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0F77D-8A76-436B-9671-88721ACA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AU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0120A-B38D-4766-B4CB-B344B28F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n-AU" dirty="0"/>
              <a:t>Assignment…</a:t>
            </a:r>
          </a:p>
          <a:p>
            <a:pPr lvl="1"/>
            <a:r>
              <a:rPr lang="en-AU" dirty="0"/>
              <a:t>Sign up with </a:t>
            </a:r>
            <a:r>
              <a:rPr lang="en-AU" dirty="0">
                <a:hlinkClick r:id="rId3"/>
              </a:rPr>
              <a:t>https://openweathermap.org/api</a:t>
            </a:r>
            <a:endParaRPr lang="en-AU" dirty="0"/>
          </a:p>
          <a:p>
            <a:pPr lvl="1"/>
            <a:r>
              <a:rPr lang="en-AU" dirty="0"/>
              <a:t>Get an API key</a:t>
            </a:r>
          </a:p>
          <a:p>
            <a:pPr lvl="1"/>
            <a:r>
              <a:rPr lang="en-AU" dirty="0"/>
              <a:t>Create an esp32 server. When a URL is hit, the esp32 acts as a client to fetch the data from the weather API. The response is then given on the servers response</a:t>
            </a:r>
          </a:p>
        </p:txBody>
      </p:sp>
    </p:spTree>
    <p:extLst>
      <p:ext uri="{BB962C8B-B14F-4D97-AF65-F5344CB8AC3E}">
        <p14:creationId xmlns:p14="http://schemas.microsoft.com/office/powerpoint/2010/main" val="126281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ACEF-7F37-45FC-AFEF-DB7A24D2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in the box?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D05DB-6EBA-4C35-A489-368448064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 will cover:</a:t>
            </a:r>
          </a:p>
          <a:p>
            <a:pPr lvl="1"/>
            <a:r>
              <a:rPr lang="en-AU" dirty="0"/>
              <a:t>Fundamental concepts of http and https</a:t>
            </a:r>
          </a:p>
          <a:p>
            <a:pPr lvl="1"/>
            <a:r>
              <a:rPr lang="en-AU" dirty="0"/>
              <a:t>The ESP32 as a server</a:t>
            </a:r>
          </a:p>
          <a:p>
            <a:pPr lvl="1"/>
            <a:r>
              <a:rPr lang="en-AU" dirty="0"/>
              <a:t>The ESP32 as a client</a:t>
            </a:r>
          </a:p>
          <a:p>
            <a:pPr lvl="1"/>
            <a:r>
              <a:rPr lang="en-AU" dirty="0"/>
              <a:t>Tools to help you</a:t>
            </a:r>
          </a:p>
          <a:p>
            <a:r>
              <a:rPr lang="en-AU" dirty="0"/>
              <a:t>We won’t cover (but maybe next time, if you are interested…):</a:t>
            </a:r>
          </a:p>
          <a:p>
            <a:pPr lvl="1"/>
            <a:r>
              <a:rPr lang="en-AU" dirty="0"/>
              <a:t>Creating a web application</a:t>
            </a:r>
          </a:p>
          <a:p>
            <a:pPr lvl="1"/>
            <a:r>
              <a:rPr lang="en-AU" dirty="0"/>
              <a:t>Exposing the ESP32 outside your network</a:t>
            </a:r>
          </a:p>
        </p:txBody>
      </p:sp>
    </p:spTree>
    <p:extLst>
      <p:ext uri="{BB962C8B-B14F-4D97-AF65-F5344CB8AC3E}">
        <p14:creationId xmlns:p14="http://schemas.microsoft.com/office/powerpoint/2010/main" val="408342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C9C4-1BFD-4CEA-8928-8992F5E6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A6AE7-4475-4E95-B48B-73D522585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1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114A-986C-46DE-90D1-BC1B5128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knowledge gap</a:t>
            </a:r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6B770B-B80B-46D3-B3D5-12B8BEC6D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274574"/>
              </p:ext>
            </p:extLst>
          </p:nvPr>
        </p:nvGraphicFramePr>
        <p:xfrm>
          <a:off x="581024" y="1943099"/>
          <a:ext cx="11249026" cy="4629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F942FD-1CBA-4B27-815E-DA94244E108C}"/>
              </a:ext>
            </a:extLst>
          </p:cNvPr>
          <p:cNvSpPr txBox="1"/>
          <p:nvPr/>
        </p:nvSpPr>
        <p:spPr>
          <a:xfrm>
            <a:off x="7696200" y="5971178"/>
            <a:ext cx="265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[HTTP Protocol lives here]</a:t>
            </a:r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4970D1-F2A1-4286-B82A-A5CB68DADFAA}"/>
              </a:ext>
            </a:extLst>
          </p:cNvPr>
          <p:cNvCxnSpPr>
            <a:cxnSpLocks/>
          </p:cNvCxnSpPr>
          <p:nvPr/>
        </p:nvCxnSpPr>
        <p:spPr>
          <a:xfrm>
            <a:off x="7124700" y="5705475"/>
            <a:ext cx="571500" cy="450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0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7A5B-7161-4F75-B0F6-672A59B1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HTTP Protocol when…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634D0-DF3A-4439-86CC-6E62DA3C0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HTTP Protocol is a good choice when: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Your ESP32 is acting as a web server (Hosting web pages on the ESP32)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wish to retrieve information from web / cloud services (AWS, Azure, databases, timetables, social media, etc.)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Simplicity and infrastructure costs are important factors to your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Integrating into existing systems with existing security,  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Use alternatives to HTTP protocol when: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Data needs to go to multiple subscribers (use MQTT)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Validation of message delivery / Quality of Service (QOS)  is key (use MQTT)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Real time frequent data updates (use web sockets or web sockets over MQTT)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807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F5B6-6EB3-46D0-A54A-0F9585763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err="1"/>
              <a:t>bASICS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289A7-2F48-447D-B83B-52047D1FB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364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0B78-6C42-4C81-A627-D1F670AE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HTTP PROTOCOL IN A NUTSHELL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D6BC195-21C4-4A7C-A09C-3D074E84BE0C}"/>
              </a:ext>
            </a:extLst>
          </p:cNvPr>
          <p:cNvSpPr/>
          <p:nvPr/>
        </p:nvSpPr>
        <p:spPr>
          <a:xfrm>
            <a:off x="2546431" y="2610916"/>
            <a:ext cx="7072132" cy="37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250E-8E5A-4FFA-B7EF-FF3AC1D29F19}"/>
              </a:ext>
            </a:extLst>
          </p:cNvPr>
          <p:cNvSpPr txBox="1"/>
          <p:nvPr/>
        </p:nvSpPr>
        <p:spPr>
          <a:xfrm>
            <a:off x="5478714" y="2241584"/>
            <a:ext cx="98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Request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46D091E-0652-4208-886F-FBBE4CE70E65}"/>
              </a:ext>
            </a:extLst>
          </p:cNvPr>
          <p:cNvSpPr/>
          <p:nvPr/>
        </p:nvSpPr>
        <p:spPr>
          <a:xfrm>
            <a:off x="2546429" y="3722039"/>
            <a:ext cx="7072132" cy="3732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DE653-BD16-4DC3-8D32-9BE88A1D12AF}"/>
              </a:ext>
            </a:extLst>
          </p:cNvPr>
          <p:cNvSpPr txBox="1"/>
          <p:nvPr/>
        </p:nvSpPr>
        <p:spPr>
          <a:xfrm>
            <a:off x="5399045" y="3455043"/>
            <a:ext cx="114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Response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19A6C7-44C7-49AC-9EF6-E214A3BD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3" y="2265018"/>
            <a:ext cx="2327963" cy="232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3B17E6-50D4-4673-B90A-4E133F09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038" y="2241583"/>
            <a:ext cx="2327962" cy="23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6442D-4CE0-4DF2-B9D0-9ACAB88F8FE0}"/>
              </a:ext>
            </a:extLst>
          </p:cNvPr>
          <p:cNvSpPr txBox="1"/>
          <p:nvPr/>
        </p:nvSpPr>
        <p:spPr>
          <a:xfrm>
            <a:off x="757011" y="4569545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C66A6D-3687-47A8-BC85-FF262FDA22D9}"/>
              </a:ext>
            </a:extLst>
          </p:cNvPr>
          <p:cNvSpPr txBox="1"/>
          <p:nvPr/>
        </p:nvSpPr>
        <p:spPr>
          <a:xfrm>
            <a:off x="10621048" y="4592981"/>
            <a:ext cx="8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91208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{2E092858-61B6-4207-900C-2EB89B1226ED}tf33552983_win32</Template>
  <TotalTime>1943</TotalTime>
  <Words>2819</Words>
  <Application>Microsoft Office PowerPoint</Application>
  <PresentationFormat>Widescreen</PresentationFormat>
  <Paragraphs>450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Consolas</vt:lpstr>
      <vt:lpstr>Franklin Gothic Book</vt:lpstr>
      <vt:lpstr>Franklin Gothic Demi</vt:lpstr>
      <vt:lpstr>Gill Sans MT</vt:lpstr>
      <vt:lpstr>Monaco</vt:lpstr>
      <vt:lpstr>Wingdings 2</vt:lpstr>
      <vt:lpstr>DividendVTI</vt:lpstr>
      <vt:lpstr>HTTP Protocol for ESP32 developers </vt:lpstr>
      <vt:lpstr>About me</vt:lpstr>
      <vt:lpstr>LearnESP32.COM</vt:lpstr>
      <vt:lpstr>Why and when to use http protocol</vt:lpstr>
      <vt:lpstr>What’s in the box?</vt:lpstr>
      <vt:lpstr>Closing the knowledge gap</vt:lpstr>
      <vt:lpstr>Use HTTP Protocol when…</vt:lpstr>
      <vt:lpstr>http bASICS</vt:lpstr>
      <vt:lpstr>HTTP PROTOCOL IN A NUTSHELL</vt:lpstr>
      <vt:lpstr>What we have learned so far:</vt:lpstr>
      <vt:lpstr>What's your Server address? </vt:lpstr>
      <vt:lpstr>What we have learned so far:</vt:lpstr>
      <vt:lpstr>Domain Name Servers - DNS</vt:lpstr>
      <vt:lpstr>What we have learned so far:</vt:lpstr>
      <vt:lpstr>What is a URL AND WHAT IS ITS ANATOMY?</vt:lpstr>
      <vt:lpstr>We don’t always need to specify a port</vt:lpstr>
      <vt:lpstr>What we have learned so far:</vt:lpstr>
      <vt:lpstr>A HTTP METHOD / VERB describes what the client request wants to do:</vt:lpstr>
      <vt:lpstr>More on Methods:</vt:lpstr>
      <vt:lpstr>What we have learned so far:</vt:lpstr>
      <vt:lpstr>A Simple Client  Don’t stress – we’ll walk through it. This gets the current time in London:</vt:lpstr>
      <vt:lpstr>Simple server</vt:lpstr>
      <vt:lpstr>http headers:</vt:lpstr>
      <vt:lpstr>Headers important information </vt:lpstr>
      <vt:lpstr>Common Content-Types</vt:lpstr>
      <vt:lpstr>What we have learned so far:</vt:lpstr>
      <vt:lpstr>Response codes  Response codes tell the client what happened to the request</vt:lpstr>
      <vt:lpstr>Common Response Codes</vt:lpstr>
      <vt:lpstr>What we have learned so far:</vt:lpstr>
      <vt:lpstr>HTTPS</vt:lpstr>
      <vt:lpstr>HTTPS PROTOCOL IN A NUTSHELL:</vt:lpstr>
      <vt:lpstr>HPPS PROTOCOL  </vt:lpstr>
      <vt:lpstr>HTTPS man in the middle / evil twin attack</vt:lpstr>
      <vt:lpstr>Validating the certificate:</vt:lpstr>
      <vt:lpstr>Validating a cert on the ESP32 client </vt:lpstr>
      <vt:lpstr>ESP HTTPS SERVER:</vt:lpstr>
      <vt:lpstr>Demo</vt:lpstr>
      <vt:lpstr>What we have learned so far:</vt:lpstr>
      <vt:lpstr>Dealing With Data</vt:lpstr>
      <vt:lpstr>Chunking data</vt:lpstr>
      <vt:lpstr>Demo</vt:lpstr>
      <vt:lpstr>JSON</vt:lpstr>
      <vt:lpstr>Demo</vt:lpstr>
      <vt:lpstr>Parsing json</vt:lpstr>
      <vt:lpstr>Tools for http</vt:lpstr>
      <vt:lpstr>Postman</vt:lpstr>
      <vt:lpstr>Mockoon</vt:lpstr>
      <vt:lpstr>Demo Time</vt:lpstr>
      <vt:lpstr>Thank You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Mair Swartz</dc:creator>
  <cp:lastModifiedBy>Mair Swartz</cp:lastModifiedBy>
  <cp:revision>25</cp:revision>
  <dcterms:created xsi:type="dcterms:W3CDTF">2021-02-27T04:39:25Z</dcterms:created>
  <dcterms:modified xsi:type="dcterms:W3CDTF">2021-03-22T11:42:19Z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